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864" r:id="rId4"/>
    <p:sldMasterId id="2147483904" r:id="rId5"/>
  </p:sldMasterIdLst>
  <p:notesMasterIdLst>
    <p:notesMasterId r:id="rId28"/>
  </p:notesMasterIdLst>
  <p:handoutMasterIdLst>
    <p:handoutMasterId r:id="rId29"/>
  </p:handoutMasterIdLst>
  <p:sldIdLst>
    <p:sldId id="3797" r:id="rId6"/>
    <p:sldId id="3737" r:id="rId7"/>
    <p:sldId id="3616" r:id="rId8"/>
    <p:sldId id="3782" r:id="rId9"/>
    <p:sldId id="281" r:id="rId10"/>
    <p:sldId id="3786" r:id="rId11"/>
    <p:sldId id="3787" r:id="rId12"/>
    <p:sldId id="3788" r:id="rId13"/>
    <p:sldId id="3789" r:id="rId14"/>
    <p:sldId id="3790" r:id="rId15"/>
    <p:sldId id="3791" r:id="rId16"/>
    <p:sldId id="3792" r:id="rId17"/>
    <p:sldId id="3793" r:id="rId18"/>
    <p:sldId id="3794" r:id="rId19"/>
    <p:sldId id="3795" r:id="rId20"/>
    <p:sldId id="3799" r:id="rId21"/>
    <p:sldId id="3800" r:id="rId22"/>
    <p:sldId id="3798" r:id="rId23"/>
    <p:sldId id="3735" r:id="rId24"/>
    <p:sldId id="3746" r:id="rId25"/>
    <p:sldId id="428" r:id="rId26"/>
    <p:sldId id="3741" r:id="rId27"/>
  </p:sldIdLst>
  <p:sldSz cx="12436475" cy="6994525"/>
  <p:notesSz cx="6858000" cy="9144000"/>
  <p:embeddedFontLst>
    <p:embeddedFont>
      <p:font typeface="Bowtie" panose="020B0604020202020204" charset="0"/>
      <p:regular r:id="rId30"/>
    </p:embeddedFont>
    <p:embeddedFont>
      <p:font typeface="Calibri" panose="020F0502020204030204" pitchFamily="34" charset="0"/>
      <p:regular r:id="rId31"/>
      <p:bold r:id="rId32"/>
      <p:italic r:id="rId33"/>
      <p:boldItalic r:id="rId34"/>
    </p:embeddedFont>
    <p:embeddedFont>
      <p:font typeface="Segoe UI" panose="020B0502040204020203" pitchFamily="34" charset="0"/>
      <p:regular r:id="rId35"/>
      <p:bold r:id="rId36"/>
      <p:italic r:id="rId37"/>
      <p:boldItalic r:id="rId38"/>
    </p:embeddedFont>
    <p:embeddedFont>
      <p:font typeface="Segoe UI Light" panose="020B0502040204020203" pitchFamily="34" charset="0"/>
      <p:regular r:id="rId39"/>
      <p:italic r:id="rId40"/>
    </p:embeddedFont>
    <p:embeddedFont>
      <p:font typeface="Segoe UI Semibold" panose="020B0702040204020203" pitchFamily="34" charset="0"/>
      <p:bold r:id="rId41"/>
      <p:boldItalic r:id="rId42"/>
    </p:embeddedFont>
    <p:embeddedFont>
      <p:font typeface="Segoe UI Semilight" panose="020B0402040204020203" pitchFamily="34" charset="0"/>
      <p:regular r:id="rId43"/>
      <p:italic r:id="rId44"/>
    </p:embeddedFont>
  </p:embeddedFontLst>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521415D9-36F7-43E2-AB2F-B90AF26B5E84}">
      <p14:sectionLst xmlns:p14="http://schemas.microsoft.com/office/powerpoint/2010/main">
        <p14:section name="WalkIn" id="{0F194CA5-335B-4DD0-9814-D3878D9551B5}">
          <p14:sldIdLst>
            <p14:sldId id="3797"/>
          </p14:sldIdLst>
        </p14:section>
        <p14:section name="Intro" id="{2CC52222-EEFB-42B6-90E5-8E2490915D26}">
          <p14:sldIdLst>
            <p14:sldId id="3737"/>
            <p14:sldId id="3616"/>
            <p14:sldId id="3782"/>
            <p14:sldId id="281"/>
            <p14:sldId id="3786"/>
            <p14:sldId id="3787"/>
            <p14:sldId id="3788"/>
            <p14:sldId id="3789"/>
            <p14:sldId id="3790"/>
            <p14:sldId id="3791"/>
            <p14:sldId id="3792"/>
            <p14:sldId id="3793"/>
            <p14:sldId id="3794"/>
            <p14:sldId id="3795"/>
            <p14:sldId id="3799"/>
            <p14:sldId id="3800"/>
            <p14:sldId id="3798"/>
            <p14:sldId id="3735"/>
            <p14:sldId id="3746"/>
            <p14:sldId id="428"/>
            <p14:sldId id="3741"/>
          </p14:sldIdLst>
        </p14:section>
        <p14:section name="Resources" id="{70880312-720E-4407-89FB-6858A2EF484D}">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yne Meyer" initials="WM" lastIdx="4" clrIdx="0"/>
  <p:cmAuthor id="2" name="Nicolette Sharp (Prime 8)" initials="NS(8" lastIdx="4" clrIdx="1"/>
  <p:cmAuthor id="3" name="Sam Guckenheimer" initials="SG" lastIdx="2" clrIdx="2">
    <p:extLst>
      <p:ext uri="{19B8F6BF-5375-455C-9EA6-DF929625EA0E}">
        <p15:presenceInfo xmlns:p15="http://schemas.microsoft.com/office/powerpoint/2012/main" userId="S::samgu@microsoft.com::15ff1f82-b3d1-450b-8bfc-848e5572c8a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a:srgbClr val="0A8C76"/>
    <a:srgbClr val="00B294"/>
    <a:srgbClr val="0078D7"/>
    <a:srgbClr val="2560E0"/>
    <a:srgbClr val="CB2E6D"/>
    <a:srgbClr val="854CC7"/>
    <a:srgbClr val="D83B01"/>
    <a:srgbClr val="505050"/>
    <a:srgbClr val="7979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2F59BD-191D-5136-C5A4-34519194CA46}" v="39" dt="2019-03-05T18:07:23.4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867" autoAdjust="0"/>
  </p:normalViewPr>
  <p:slideViewPr>
    <p:cSldViewPr snapToGrid="0">
      <p:cViewPr varScale="1">
        <p:scale>
          <a:sx n="94" d="100"/>
          <a:sy n="94" d="100"/>
        </p:scale>
        <p:origin x="2742" y="6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10.fntdata"/><Relationship Id="rId21" Type="http://schemas.openxmlformats.org/officeDocument/2006/relationships/slide" Target="slides/slide16.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handoutMaster" Target="handoutMasters/handoutMaster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36" Type="http://schemas.openxmlformats.org/officeDocument/2006/relationships/font" Target="fonts/font7.fntdata"/><Relationship Id="rId4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B4DFFC-B4E7-AD45-ACE5-CDFAB404B058}"/>
              </a:ext>
            </a:extLst>
          </p:cNvPr>
          <p:cNvSpPr>
            <a:spLocks noGrp="1"/>
          </p:cNvSpPr>
          <p:nvPr>
            <p:ph type="hdr" sz="quarter"/>
          </p:nvPr>
        </p:nvSpPr>
        <p:spPr>
          <a:xfrm>
            <a:off x="0" y="0"/>
            <a:ext cx="3005138" cy="4619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21C4A65-5704-E546-A247-3E2210C03FB5}"/>
              </a:ext>
            </a:extLst>
          </p:cNvPr>
          <p:cNvSpPr>
            <a:spLocks noGrp="1"/>
          </p:cNvSpPr>
          <p:nvPr>
            <p:ph type="dt" sz="quarter" idx="1"/>
          </p:nvPr>
        </p:nvSpPr>
        <p:spPr>
          <a:xfrm>
            <a:off x="3927475" y="0"/>
            <a:ext cx="3005138" cy="461963"/>
          </a:xfrm>
          <a:prstGeom prst="rect">
            <a:avLst/>
          </a:prstGeom>
        </p:spPr>
        <p:txBody>
          <a:bodyPr vert="horz" lIns="91440" tIns="45720" rIns="91440" bIns="45720" rtlCol="0"/>
          <a:lstStyle>
            <a:lvl1pPr algn="r">
              <a:defRPr sz="1200"/>
            </a:lvl1pPr>
          </a:lstStyle>
          <a:p>
            <a:fld id="{2B750920-92A4-224B-9AE0-2C8C93DBE13A}" type="datetimeFigureOut">
              <a:rPr lang="en-US" smtClean="0"/>
              <a:t>1/14/2020</a:t>
            </a:fld>
            <a:endParaRPr lang="en-US"/>
          </a:p>
        </p:txBody>
      </p:sp>
      <p:sp>
        <p:nvSpPr>
          <p:cNvPr id="4" name="Footer Placeholder 3">
            <a:extLst>
              <a:ext uri="{FF2B5EF4-FFF2-40B4-BE49-F238E27FC236}">
                <a16:creationId xmlns:a16="http://schemas.microsoft.com/office/drawing/2014/main" id="{BA6685E3-1FEC-754E-BA37-188D6CA3EA4B}"/>
              </a:ext>
            </a:extLst>
          </p:cNvPr>
          <p:cNvSpPr>
            <a:spLocks noGrp="1"/>
          </p:cNvSpPr>
          <p:nvPr>
            <p:ph type="ftr" sz="quarter" idx="2"/>
          </p:nvPr>
        </p:nvSpPr>
        <p:spPr>
          <a:xfrm>
            <a:off x="0" y="8758238"/>
            <a:ext cx="3005138" cy="4619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86ADD2A-87F8-4D4B-B9A4-FF4862683136}"/>
              </a:ext>
            </a:extLst>
          </p:cNvPr>
          <p:cNvSpPr>
            <a:spLocks noGrp="1"/>
          </p:cNvSpPr>
          <p:nvPr>
            <p:ph type="sldNum" sz="quarter" idx="3"/>
          </p:nvPr>
        </p:nvSpPr>
        <p:spPr>
          <a:xfrm>
            <a:off x="3927475" y="8758238"/>
            <a:ext cx="3005138" cy="461962"/>
          </a:xfrm>
          <a:prstGeom prst="rect">
            <a:avLst/>
          </a:prstGeom>
        </p:spPr>
        <p:txBody>
          <a:bodyPr vert="horz" lIns="91440" tIns="45720" rIns="91440" bIns="45720" rtlCol="0" anchor="b"/>
          <a:lstStyle>
            <a:lvl1pPr algn="r">
              <a:defRPr sz="1200"/>
            </a:lvl1pPr>
          </a:lstStyle>
          <a:p>
            <a:fld id="{D6DF1726-3F9B-AA43-AF69-3C84FCFF3412}" type="slidenum">
              <a:rPr lang="en-US" smtClean="0"/>
              <a:t>‹nº›</a:t>
            </a:fld>
            <a:endParaRPr lang="en-US"/>
          </a:p>
        </p:txBody>
      </p:sp>
    </p:spTree>
    <p:extLst>
      <p:ext uri="{BB962C8B-B14F-4D97-AF65-F5344CB8AC3E}">
        <p14:creationId xmlns:p14="http://schemas.microsoft.com/office/powerpoint/2010/main" val="38172262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2611"/>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2611"/>
          </a:xfrm>
          <a:prstGeom prst="rect">
            <a:avLst/>
          </a:prstGeom>
        </p:spPr>
        <p:txBody>
          <a:bodyPr vert="horz" lIns="92309" tIns="46154" rIns="92309" bIns="46154" rtlCol="0"/>
          <a:lstStyle>
            <a:lvl1pPr algn="r">
              <a:defRPr sz="1200"/>
            </a:lvl1pPr>
          </a:lstStyle>
          <a:p>
            <a:fld id="{68BF023B-10D3-4BAF-A407-4B4ABDDCF7DA}" type="datetimeFigureOut">
              <a:rPr lang="en-US" smtClean="0"/>
              <a:t>1/14/2020</a:t>
            </a:fld>
            <a:endParaRPr lang="en-US"/>
          </a:p>
        </p:txBody>
      </p:sp>
      <p:sp>
        <p:nvSpPr>
          <p:cNvPr id="4" name="Slide Image Placeholder 3"/>
          <p:cNvSpPr>
            <a:spLocks noGrp="1" noRot="1" noChangeAspect="1"/>
          </p:cNvSpPr>
          <p:nvPr>
            <p:ph type="sldImg" idx="2"/>
          </p:nvPr>
        </p:nvSpPr>
        <p:spPr>
          <a:xfrm>
            <a:off x="701675" y="1152525"/>
            <a:ext cx="5530850" cy="3111500"/>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693420" y="4437221"/>
            <a:ext cx="5547360" cy="3630454"/>
          </a:xfrm>
          <a:prstGeom prst="rect">
            <a:avLst/>
          </a:prstGeom>
        </p:spPr>
        <p:txBody>
          <a:bodyPr vert="horz" lIns="92309" tIns="46154" rIns="92309" bIns="4615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57590"/>
            <a:ext cx="3004820" cy="4626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2610"/>
          </a:xfrm>
          <a:prstGeom prst="rect">
            <a:avLst/>
          </a:prstGeom>
        </p:spPr>
        <p:txBody>
          <a:bodyPr vert="horz" lIns="92309" tIns="46154" rIns="92309" bIns="46154" rtlCol="0" anchor="b"/>
          <a:lstStyle>
            <a:lvl1pPr algn="r">
              <a:defRPr sz="1200"/>
            </a:lvl1pPr>
          </a:lstStyle>
          <a:p>
            <a:fld id="{3D7B9D4F-5F19-438C-92E8-037C6AE8F87D}" type="slidenum">
              <a:rPr lang="en-US" smtClean="0"/>
              <a:t>‹nº›</a:t>
            </a:fld>
            <a:endParaRPr lang="en-US"/>
          </a:p>
        </p:txBody>
      </p:sp>
    </p:spTree>
    <p:extLst>
      <p:ext uri="{BB962C8B-B14F-4D97-AF65-F5344CB8AC3E}">
        <p14:creationId xmlns:p14="http://schemas.microsoft.com/office/powerpoint/2010/main" val="506843168"/>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Join the conversation.</a:t>
            </a:r>
          </a:p>
          <a:p>
            <a:endParaRPr lang="en-GB" dirty="0"/>
          </a:p>
          <a:p>
            <a:r>
              <a:rPr lang="en-GB" dirty="0"/>
              <a:t>P</a:t>
            </a:r>
            <a:r>
              <a:rPr lang="en-US" dirty="0" err="1"/>
              <a:t>otentially</a:t>
            </a:r>
            <a:r>
              <a:rPr lang="en-US" dirty="0"/>
              <a:t> replace for speaker contact details / intro.</a:t>
            </a:r>
          </a:p>
        </p:txBody>
      </p:sp>
      <p:sp>
        <p:nvSpPr>
          <p:cNvPr id="4" name="Slide Number Placeholder 3"/>
          <p:cNvSpPr>
            <a:spLocks noGrp="1"/>
          </p:cNvSpPr>
          <p:nvPr>
            <p:ph type="sldNum" sz="quarter" idx="5"/>
          </p:nvPr>
        </p:nvSpPr>
        <p:spPr/>
        <p:txBody>
          <a:bodyPr/>
          <a:lstStyle/>
          <a:p>
            <a:fld id="{3D7B9D4F-5F19-438C-92E8-037C6AE8F87D}" type="slidenum">
              <a:rPr lang="en-US" smtClean="0"/>
              <a:t>2</a:t>
            </a:fld>
            <a:endParaRPr lang="en-US"/>
          </a:p>
        </p:txBody>
      </p:sp>
    </p:spTree>
    <p:extLst>
      <p:ext uri="{BB962C8B-B14F-4D97-AF65-F5344CB8AC3E}">
        <p14:creationId xmlns:p14="http://schemas.microsoft.com/office/powerpoint/2010/main" val="1308193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9B1E-ECDC-4278-BAAB-F84BD42230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6142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1120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9B1E-ECDC-4278-BAAB-F84BD42230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6655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672063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9B1E-ECDC-4278-BAAB-F84BD42230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25152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65540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9B1E-ECDC-4278-BAAB-F84BD42230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91627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7B9D4F-5F19-438C-92E8-037C6AE8F87D}" type="slidenum">
              <a:rPr lang="en-US" smtClean="0"/>
              <a:t>18</a:t>
            </a:fld>
            <a:endParaRPr lang="en-US"/>
          </a:p>
        </p:txBody>
      </p:sp>
    </p:spTree>
    <p:extLst>
      <p:ext uri="{BB962C8B-B14F-4D97-AF65-F5344CB8AC3E}">
        <p14:creationId xmlns:p14="http://schemas.microsoft.com/office/powerpoint/2010/main" val="15225670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D7B9D4F-5F19-438C-92E8-037C6AE8F87D}" type="slidenum">
              <a:rPr lang="en-US" smtClean="0"/>
              <a:t>19</a:t>
            </a:fld>
            <a:endParaRPr lang="en-US"/>
          </a:p>
        </p:txBody>
      </p:sp>
    </p:spTree>
    <p:extLst>
      <p:ext uri="{BB962C8B-B14F-4D97-AF65-F5344CB8AC3E}">
        <p14:creationId xmlns:p14="http://schemas.microsoft.com/office/powerpoint/2010/main" val="2487072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fld id="{3D7B9D4F-5F19-438C-92E8-037C6AE8F87D}" type="slidenum">
              <a:rPr lang="en-US" smtClean="0"/>
              <a:t>20</a:t>
            </a:fld>
            <a:endParaRPr lang="en-US"/>
          </a:p>
        </p:txBody>
      </p:sp>
    </p:spTree>
    <p:extLst>
      <p:ext uri="{BB962C8B-B14F-4D97-AF65-F5344CB8AC3E}">
        <p14:creationId xmlns:p14="http://schemas.microsoft.com/office/powerpoint/2010/main" val="4188229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Combine Kanban boards and drag-and-drop sprint planning with comprehensive  traceability and reporting for the perfect home for all your ideas–big and small.</a:t>
            </a:r>
          </a:p>
          <a:p>
            <a:endParaRPr lang="en-GB" dirty="0"/>
          </a:p>
          <a:p>
            <a:endParaRPr lang="en-US" dirty="0"/>
          </a:p>
        </p:txBody>
      </p:sp>
      <p:sp>
        <p:nvSpPr>
          <p:cNvPr id="4" name="Slide Number Placeholder 3"/>
          <p:cNvSpPr>
            <a:spLocks noGrp="1"/>
          </p:cNvSpPr>
          <p:nvPr>
            <p:ph type="sldNum" sz="quarter" idx="10"/>
          </p:nvPr>
        </p:nvSpPr>
        <p:spPr/>
        <p:txBody>
          <a:bodyPr/>
          <a:lstStyle/>
          <a:p>
            <a:fld id="{5F2D3714-B553-A044-BA72-366907BA36B5}" type="slidenum">
              <a:rPr lang="en-US" smtClean="0"/>
              <a:t>3</a:t>
            </a:fld>
            <a:endParaRPr lang="en-US"/>
          </a:p>
        </p:txBody>
      </p:sp>
    </p:spTree>
    <p:extLst>
      <p:ext uri="{BB962C8B-B14F-4D97-AF65-F5344CB8AC3E}">
        <p14:creationId xmlns:p14="http://schemas.microsoft.com/office/powerpoint/2010/main" val="21889808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1834597"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1/14/2020 3:37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497032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how queries can also be used to generate charts. Charts provide a preview of what can be pinned to the dashboard.</a:t>
            </a:r>
          </a:p>
          <a:p>
            <a:endParaRPr lang="en-US"/>
          </a:p>
          <a:p>
            <a:r>
              <a:rPr lang="en-US"/>
              <a:t>VSTS Open in Excel for bulk editing of work items</a:t>
            </a:r>
          </a:p>
          <a:p>
            <a:r>
              <a:rPr lang="en-US"/>
              <a:t>https://marketplace.visualstudio.com/items?itemName=blueprint.vsts-open-work-items-in-excel</a:t>
            </a:r>
          </a:p>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4</a:t>
            </a:fld>
            <a:endParaRPr lang="en-US"/>
          </a:p>
        </p:txBody>
      </p:sp>
    </p:spTree>
    <p:extLst>
      <p:ext uri="{BB962C8B-B14F-4D97-AF65-F5344CB8AC3E}">
        <p14:creationId xmlns:p14="http://schemas.microsoft.com/office/powerpoint/2010/main" val="55419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9B1E-ECDC-4278-BAAB-F84BD42230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1113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D7B9D4F-5F19-438C-92E8-037C6AE8F87D}" type="slidenum">
              <a:rPr lang="en-US" smtClean="0"/>
              <a:t>6</a:t>
            </a:fld>
            <a:endParaRPr lang="en-US"/>
          </a:p>
        </p:txBody>
      </p:sp>
    </p:spTree>
    <p:extLst>
      <p:ext uri="{BB962C8B-B14F-4D97-AF65-F5344CB8AC3E}">
        <p14:creationId xmlns:p14="http://schemas.microsoft.com/office/powerpoint/2010/main" val="2344691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9B1E-ECDC-4278-BAAB-F84BD42230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104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D7B9D4F-5F19-438C-92E8-037C6AE8F87D}" type="slidenum">
              <a:rPr lang="en-US" smtClean="0"/>
              <a:t>8</a:t>
            </a:fld>
            <a:endParaRPr lang="en-US"/>
          </a:p>
        </p:txBody>
      </p:sp>
    </p:spTree>
    <p:extLst>
      <p:ext uri="{BB962C8B-B14F-4D97-AF65-F5344CB8AC3E}">
        <p14:creationId xmlns:p14="http://schemas.microsoft.com/office/powerpoint/2010/main" val="88498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E9B1E-ECDC-4278-BAAB-F84BD42230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9704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35995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azure.com/devops" TargetMode="Externa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bg2"/>
                </a:solidFill>
                <a:latin typeface="+mj-lt"/>
              </a:defRPr>
            </a:lvl1pPr>
          </a:lstStyle>
          <a:p>
            <a:r>
              <a:rPr lang="en-US" dirty="0"/>
              <a:t>Azure DevOps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1359779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84737723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63014818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7138"/>
          </a:xfrm>
        </p:spPr>
        <p:txBody>
          <a:bodyPr lIns="0" tIns="0" rIns="0" bIns="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7137"/>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14293240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7"/>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7"/>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6" y="4065587"/>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4"/>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156032305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8"/>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88"/>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6" y="4065588"/>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36842201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5"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29"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6"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3"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2094453795"/>
      </p:ext>
    </p:extLst>
  </p:cSld>
  <p:clrMapOvr>
    <a:masterClrMapping/>
  </p:clrMapOvr>
  <p:transition>
    <p:fade/>
  </p:transition>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0" y="1203325"/>
            <a:ext cx="5895975" cy="3831241"/>
          </a:xfrm>
        </p:spPr>
        <p:txBody>
          <a:bodyPr anchor="ctr">
            <a:noAutofit/>
          </a:bodyPr>
          <a:lstStyle>
            <a:lvl1pPr algn="ctr">
              <a:defRPr sz="1800" b="1">
                <a:latin typeface="+mn-lt"/>
              </a:defRPr>
            </a:lvl1pPr>
          </a:lstStyle>
          <a:p>
            <a:r>
              <a:rPr lang="en-US"/>
              <a:t>Drop photo here</a:t>
            </a:r>
          </a:p>
        </p:txBody>
      </p:sp>
      <p:sp>
        <p:nvSpPr>
          <p:cNvPr id="4" name="Text Placeholder 3"/>
          <p:cNvSpPr>
            <a:spLocks noGrp="1"/>
          </p:cNvSpPr>
          <p:nvPr>
            <p:ph type="body" sz="quarter" idx="10" hasCustomPrompt="1"/>
          </p:nvPr>
        </p:nvSpPr>
        <p:spPr>
          <a:xfrm>
            <a:off x="434975" y="1167645"/>
            <a:ext cx="5241206"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174458684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1"/>
                </a:solidFill>
                <a:latin typeface="+mj-lt"/>
              </a:defRPr>
            </a:lvl1pPr>
          </a:lstStyle>
          <a:p>
            <a:pPr marL="0" lvl="0">
              <a:lnSpc>
                <a:spcPts val="560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46588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6279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279082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994298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6475" cy="6995024"/>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spTree>
    <p:extLst>
      <p:ext uri="{BB962C8B-B14F-4D97-AF65-F5344CB8AC3E}">
        <p14:creationId xmlns:p14="http://schemas.microsoft.com/office/powerpoint/2010/main" val="11548895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14287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1733288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3349674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735482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56"/>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‹nº›</a:t>
            </a:fld>
            <a:endParaRPr lang="en-US"/>
          </a:p>
        </p:txBody>
      </p:sp>
    </p:spTree>
    <p:extLst>
      <p:ext uri="{BB962C8B-B14F-4D97-AF65-F5344CB8AC3E}">
        <p14:creationId xmlns:p14="http://schemas.microsoft.com/office/powerpoint/2010/main" val="142824029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66369" y="466303"/>
            <a:ext cx="11503738" cy="606192"/>
          </a:xfrm>
        </p:spPr>
        <p:txBody>
          <a:bodyPr>
            <a:normAutofit/>
          </a:bodyPr>
          <a:lstStyle>
            <a:lvl1pPr>
              <a:defRPr sz="4488"/>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66368" y="1072494"/>
            <a:ext cx="11503739" cy="376706"/>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‹nº›</a:t>
            </a:fld>
            <a:endParaRPr lang="en-US"/>
          </a:p>
        </p:txBody>
      </p:sp>
    </p:spTree>
    <p:extLst>
      <p:ext uri="{BB962C8B-B14F-4D97-AF65-F5344CB8AC3E}">
        <p14:creationId xmlns:p14="http://schemas.microsoft.com/office/powerpoint/2010/main" val="271073609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606192"/>
          </a:xfrm>
          <a:prstGeom prst="rect">
            <a:avLst/>
          </a:prstGeom>
        </p:spPr>
        <p:txBody>
          <a:bodyPr vert="horz" lIns="0" tIns="0" rIns="0" bIns="0" rtlCol="0" anchor="t">
            <a:normAutofit/>
          </a:bodyPr>
          <a:lstStyle>
            <a:lvl1pPr>
              <a:defRPr sz="4488"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66368" y="1072494"/>
            <a:ext cx="11503739" cy="376706"/>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‹nº›</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234460" y="1904066"/>
            <a:ext cx="5735647" cy="4603910"/>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74479" y="1904066"/>
            <a:ext cx="5759982" cy="4603910"/>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364378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795403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1 (DevOps)">
    <p:bg>
      <p:bgPr>
        <a:solidFill>
          <a:srgbClr val="1A1A1F"/>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50715" y="3824281"/>
            <a:ext cx="548774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39829" y="1716193"/>
            <a:ext cx="7933609" cy="1828800"/>
          </a:xfrm>
          <a:noFill/>
        </p:spPr>
        <p:txBody>
          <a:bodyPr lIns="0" tIns="0" rIns="0" bIns="182880" anchor="b" anchorCtr="0"/>
          <a:lstStyle>
            <a:lvl1pPr>
              <a:defRPr sz="4800" strike="noStrike" spc="-50" baseline="0">
                <a:solidFill>
                  <a:schemeClr val="bg1"/>
                </a:solidFill>
              </a:defRPr>
            </a:lvl1pPr>
          </a:lstStyle>
          <a:p>
            <a:r>
              <a:rPr lang="en-US" dirty="0"/>
              <a:t>Azure DevOps</a:t>
            </a:r>
            <a:br>
              <a:rPr lang="en-US" dirty="0"/>
            </a:br>
            <a:r>
              <a:rPr lang="en-US" dirty="0"/>
              <a:t>title or event name</a:t>
            </a:r>
          </a:p>
        </p:txBody>
      </p:sp>
      <p:pic>
        <p:nvPicPr>
          <p:cNvPr id="7" name="Picture 6" descr="A close up of a logo&#10;&#10;Description automatically generated">
            <a:extLst>
              <a:ext uri="{FF2B5EF4-FFF2-40B4-BE49-F238E27FC236}">
                <a16:creationId xmlns:a16="http://schemas.microsoft.com/office/drawing/2014/main" id="{AD032FB0-841A-412D-94E7-E0098E247D9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04539" y="2115355"/>
            <a:ext cx="6394759" cy="4388452"/>
          </a:xfrm>
          <a:prstGeom prst="rect">
            <a:avLst/>
          </a:prstGeom>
        </p:spPr>
      </p:pic>
      <p:pic>
        <p:nvPicPr>
          <p:cNvPr id="8" name="MS logo white - EMF" descr="Microsoft logo white text version">
            <a:extLst>
              <a:ext uri="{FF2B5EF4-FFF2-40B4-BE49-F238E27FC236}">
                <a16:creationId xmlns:a16="http://schemas.microsoft.com/office/drawing/2014/main" id="{CCAD4CD2-485C-4ACA-B7ED-1F0E3C3DAEF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584048" y="585788"/>
            <a:ext cx="1365889" cy="292608"/>
          </a:xfrm>
          <a:prstGeom prst="rect">
            <a:avLst/>
          </a:prstGeom>
        </p:spPr>
      </p:pic>
    </p:spTree>
    <p:extLst>
      <p:ext uri="{BB962C8B-B14F-4D97-AF65-F5344CB8AC3E}">
        <p14:creationId xmlns:p14="http://schemas.microsoft.com/office/powerpoint/2010/main" val="1175183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3046" y="257117"/>
            <a:ext cx="2009666" cy="739243"/>
          </a:xfrm>
          <a:prstGeom prst="rect">
            <a:avLst/>
          </a:prstGeom>
        </p:spPr>
      </p:pic>
    </p:spTree>
    <p:extLst>
      <p:ext uri="{BB962C8B-B14F-4D97-AF65-F5344CB8AC3E}">
        <p14:creationId xmlns:p14="http://schemas.microsoft.com/office/powerpoint/2010/main" val="283331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760" y="466302"/>
            <a:ext cx="5617412" cy="379824"/>
          </a:xfrm>
        </p:spPr>
        <p:txBody>
          <a:bodyPr tIns="64008"/>
          <a:lstStyle>
            <a:lvl1pPr>
              <a:defRPr sz="203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03516485"/>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5"/>
        </a:solidFill>
        <a:effectLst/>
      </p:bgPr>
    </p:bg>
    <p:spTree>
      <p:nvGrpSpPr>
        <p:cNvPr id="1" name=""/>
        <p:cNvGrpSpPr/>
        <p:nvPr/>
      </p:nvGrpSpPr>
      <p:grpSpPr>
        <a:xfrm>
          <a:off x="0" y="0"/>
          <a:ext cx="0" cy="0"/>
          <a:chOff x="0" y="0"/>
          <a:chExt cx="0" cy="0"/>
        </a:xfrm>
      </p:grpSpPr>
      <p:sp>
        <p:nvSpPr>
          <p:cNvPr id="15" name="Title 1"/>
          <p:cNvSpPr>
            <a:spLocks noGrp="1"/>
          </p:cNvSpPr>
          <p:nvPr>
            <p:ph type="ctrTitle"/>
          </p:nvPr>
        </p:nvSpPr>
        <p:spPr>
          <a:xfrm>
            <a:off x="1554560" y="1144706"/>
            <a:ext cx="9513903" cy="2435131"/>
          </a:xfrm>
          <a:prstGeom prst="rect">
            <a:avLst/>
          </a:prstGeom>
        </p:spPr>
        <p:txBody>
          <a:bodyPr anchor="b"/>
          <a:lstStyle>
            <a:lvl1pPr algn="ctr">
              <a:defRPr sz="6119">
                <a:solidFill>
                  <a:schemeClr val="bg1"/>
                </a:solidFill>
              </a:defRPr>
            </a:lvl1pPr>
          </a:lstStyle>
          <a:p>
            <a:r>
              <a:rPr lang="en-US"/>
              <a:t>Click to edit Master title style</a:t>
            </a:r>
            <a:endParaRPr lang="en-US" dirty="0"/>
          </a:p>
        </p:txBody>
      </p:sp>
      <p:sp>
        <p:nvSpPr>
          <p:cNvPr id="16" name="Subtitle 2"/>
          <p:cNvSpPr>
            <a:spLocks noGrp="1"/>
          </p:cNvSpPr>
          <p:nvPr>
            <p:ph type="subTitle" idx="1"/>
          </p:nvPr>
        </p:nvSpPr>
        <p:spPr>
          <a:xfrm>
            <a:off x="1554560" y="3673745"/>
            <a:ext cx="9513903" cy="1688724"/>
          </a:xfrm>
          <a:prstGeom prst="rect">
            <a:avLst/>
          </a:prstGeom>
        </p:spPr>
        <p:txBody>
          <a:bodyPr/>
          <a:lstStyle>
            <a:lvl1pPr marL="0" indent="0" algn="ctr">
              <a:buNone/>
              <a:defRPr sz="2448">
                <a:solidFill>
                  <a:schemeClr val="bg1"/>
                </a:solidFill>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17" name="Rectangle 16"/>
          <p:cNvSpPr/>
          <p:nvPr userDrawn="1"/>
        </p:nvSpPr>
        <p:spPr>
          <a:xfrm>
            <a:off x="0" y="5861153"/>
            <a:ext cx="12436475" cy="11333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dirty="0"/>
          </a:p>
        </p:txBody>
      </p:sp>
      <p:sp>
        <p:nvSpPr>
          <p:cNvPr id="19" name="Rectangle 18"/>
          <p:cNvSpPr/>
          <p:nvPr userDrawn="1"/>
        </p:nvSpPr>
        <p:spPr>
          <a:xfrm>
            <a:off x="589178" y="6046135"/>
            <a:ext cx="5041072" cy="4857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448" dirty="0">
                <a:solidFill>
                  <a:schemeClr val="accent5"/>
                </a:solidFill>
              </a:rPr>
              <a:t>Azure Boards</a:t>
            </a:r>
          </a:p>
        </p:txBody>
      </p:sp>
      <p:sp>
        <p:nvSpPr>
          <p:cNvPr id="21" name="TextBox 20"/>
          <p:cNvSpPr txBox="1"/>
          <p:nvPr userDrawn="1"/>
        </p:nvSpPr>
        <p:spPr>
          <a:xfrm>
            <a:off x="127838" y="6480956"/>
            <a:ext cx="7027904" cy="542399"/>
          </a:xfrm>
          <a:prstGeom prst="rect">
            <a:avLst/>
          </a:prstGeom>
          <a:noFill/>
        </p:spPr>
        <p:txBody>
          <a:bodyPr wrap="square" rtlCol="0">
            <a:spAutoFit/>
          </a:bodyPr>
          <a:lstStyle/>
          <a:p>
            <a:r>
              <a:rPr lang="en-US" sz="1428" dirty="0">
                <a:solidFill>
                  <a:schemeClr val="tx1">
                    <a:lumMod val="65000"/>
                    <a:lumOff val="35000"/>
                  </a:schemeClr>
                </a:solidFill>
                <a:hlinkClick r:id="rId2"/>
              </a:rPr>
              <a:t>https://azure.com/devops</a:t>
            </a:r>
            <a:endParaRPr lang="en-US" sz="1428" dirty="0">
              <a:solidFill>
                <a:schemeClr val="tx1">
                  <a:lumMod val="65000"/>
                  <a:lumOff val="35000"/>
                </a:schemeClr>
              </a:solidFill>
            </a:endParaRPr>
          </a:p>
          <a:p>
            <a:endParaRPr lang="en-US" sz="1428" dirty="0">
              <a:solidFill>
                <a:schemeClr val="tx1">
                  <a:lumMod val="65000"/>
                  <a:lumOff val="35000"/>
                </a:schemeClr>
              </a:solidFill>
            </a:endParaRPr>
          </a:p>
        </p:txBody>
      </p:sp>
      <p:pic>
        <p:nvPicPr>
          <p:cNvPr id="9" name="Picture 8">
            <a:extLst>
              <a:ext uri="{FF2B5EF4-FFF2-40B4-BE49-F238E27FC236}">
                <a16:creationId xmlns:a16="http://schemas.microsoft.com/office/drawing/2014/main" id="{5256F456-E8CB-4431-8A67-E089F96D863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32781" y="6157531"/>
            <a:ext cx="374497" cy="374336"/>
          </a:xfrm>
          <a:prstGeom prst="rect">
            <a:avLst/>
          </a:prstGeom>
        </p:spPr>
      </p:pic>
    </p:spTree>
    <p:extLst>
      <p:ext uri="{BB962C8B-B14F-4D97-AF65-F5344CB8AC3E}">
        <p14:creationId xmlns:p14="http://schemas.microsoft.com/office/powerpoint/2010/main" val="8011510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48530" y="1743775"/>
            <a:ext cx="10726460" cy="2909528"/>
          </a:xfrm>
        </p:spPr>
        <p:txBody>
          <a:bodyPr anchor="b">
            <a:normAutofit/>
          </a:bodyPr>
          <a:lstStyle>
            <a:lvl1pPr algn="l">
              <a:defRPr sz="6119">
                <a:solidFill>
                  <a:schemeClr val="bg1"/>
                </a:solidFill>
              </a:defRPr>
            </a:lvl1pPr>
          </a:lstStyle>
          <a:p>
            <a:r>
              <a:rPr lang="en-US" dirty="0"/>
              <a:t>Section Name</a:t>
            </a:r>
          </a:p>
        </p:txBody>
      </p:sp>
      <p:sp>
        <p:nvSpPr>
          <p:cNvPr id="3" name="Rectangle 2"/>
          <p:cNvSpPr/>
          <p:nvPr userDrawn="1"/>
        </p:nvSpPr>
        <p:spPr>
          <a:xfrm>
            <a:off x="-8800" y="7211601"/>
            <a:ext cx="227078" cy="13653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4" name="Rectangle 3"/>
          <p:cNvSpPr/>
          <p:nvPr userDrawn="1"/>
        </p:nvSpPr>
        <p:spPr>
          <a:xfrm>
            <a:off x="282110" y="7211601"/>
            <a:ext cx="227078" cy="136533"/>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5" name="Rectangle 4"/>
          <p:cNvSpPr/>
          <p:nvPr userDrawn="1"/>
        </p:nvSpPr>
        <p:spPr>
          <a:xfrm>
            <a:off x="573019" y="7211601"/>
            <a:ext cx="227078" cy="136533"/>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6" name="Rectangle 5"/>
          <p:cNvSpPr/>
          <p:nvPr userDrawn="1"/>
        </p:nvSpPr>
        <p:spPr>
          <a:xfrm>
            <a:off x="863929" y="7211601"/>
            <a:ext cx="227078" cy="136533"/>
          </a:xfrm>
          <a:prstGeom prst="rect">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7" name="Rectangle 6"/>
          <p:cNvSpPr/>
          <p:nvPr userDrawn="1"/>
        </p:nvSpPr>
        <p:spPr>
          <a:xfrm>
            <a:off x="1154839" y="7211601"/>
            <a:ext cx="227078" cy="136533"/>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8" name="Rectangle 7"/>
          <p:cNvSpPr/>
          <p:nvPr userDrawn="1"/>
        </p:nvSpPr>
        <p:spPr>
          <a:xfrm>
            <a:off x="1445748" y="7211601"/>
            <a:ext cx="227078" cy="136533"/>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9" name="Rectangle 8"/>
          <p:cNvSpPr/>
          <p:nvPr userDrawn="1"/>
        </p:nvSpPr>
        <p:spPr>
          <a:xfrm>
            <a:off x="1736658" y="7211601"/>
            <a:ext cx="227078" cy="136533"/>
          </a:xfrm>
          <a:prstGeom prst="rect">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10" name="Rectangle 9"/>
          <p:cNvSpPr/>
          <p:nvPr userDrawn="1"/>
        </p:nvSpPr>
        <p:spPr>
          <a:xfrm>
            <a:off x="2027568" y="7211601"/>
            <a:ext cx="227078" cy="1365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11" name="Rectangle 10"/>
          <p:cNvSpPr/>
          <p:nvPr userDrawn="1"/>
        </p:nvSpPr>
        <p:spPr>
          <a:xfrm>
            <a:off x="2318477" y="7211601"/>
            <a:ext cx="227078" cy="136533"/>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12" name="Rectangle 11"/>
          <p:cNvSpPr/>
          <p:nvPr userDrawn="1"/>
        </p:nvSpPr>
        <p:spPr>
          <a:xfrm>
            <a:off x="2609387" y="7211601"/>
            <a:ext cx="227078" cy="136533"/>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13" name="Rectangle 12"/>
          <p:cNvSpPr/>
          <p:nvPr userDrawn="1"/>
        </p:nvSpPr>
        <p:spPr>
          <a:xfrm>
            <a:off x="2900297" y="7211601"/>
            <a:ext cx="227078" cy="13653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14" name="Rectangle 13"/>
          <p:cNvSpPr/>
          <p:nvPr userDrawn="1"/>
        </p:nvSpPr>
        <p:spPr>
          <a:xfrm>
            <a:off x="3191206" y="7211601"/>
            <a:ext cx="227078" cy="136533"/>
          </a:xfrm>
          <a:prstGeom prst="rect">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15" name="Rectangle 14"/>
          <p:cNvSpPr/>
          <p:nvPr userDrawn="1"/>
        </p:nvSpPr>
        <p:spPr>
          <a:xfrm>
            <a:off x="3482116" y="7211601"/>
            <a:ext cx="227078" cy="136533"/>
          </a:xfrm>
          <a:prstGeom prst="rect">
            <a:avLst/>
          </a:prstGeom>
          <a:solidFill>
            <a:srgbClr val="005A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16" name="Rectangle 15"/>
          <p:cNvSpPr/>
          <p:nvPr userDrawn="1"/>
        </p:nvSpPr>
        <p:spPr>
          <a:xfrm>
            <a:off x="3773026" y="7211601"/>
            <a:ext cx="227078" cy="136533"/>
          </a:xfrm>
          <a:prstGeom prst="rect">
            <a:avLst/>
          </a:prstGeom>
          <a:solidFill>
            <a:srgbClr val="106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17" name="Rectangle 16"/>
          <p:cNvSpPr/>
          <p:nvPr userDrawn="1"/>
        </p:nvSpPr>
        <p:spPr>
          <a:xfrm>
            <a:off x="4063935" y="7211601"/>
            <a:ext cx="227078" cy="136533"/>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18" name="Rectangle 17"/>
          <p:cNvSpPr/>
          <p:nvPr userDrawn="1"/>
        </p:nvSpPr>
        <p:spPr>
          <a:xfrm>
            <a:off x="4354845" y="7211601"/>
            <a:ext cx="227078" cy="136533"/>
          </a:xfrm>
          <a:prstGeom prst="rect">
            <a:avLst/>
          </a:prstGeom>
          <a:solidFill>
            <a:srgbClr val="248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19" name="Rectangle 18"/>
          <p:cNvSpPr/>
          <p:nvPr userDrawn="1"/>
        </p:nvSpPr>
        <p:spPr>
          <a:xfrm>
            <a:off x="4645755" y="7211601"/>
            <a:ext cx="227078" cy="136533"/>
          </a:xfrm>
          <a:prstGeom prst="rect">
            <a:avLst/>
          </a:prstGeom>
          <a:solidFill>
            <a:srgbClr val="69AF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20" name="Rectangle 19"/>
          <p:cNvSpPr/>
          <p:nvPr userDrawn="1"/>
        </p:nvSpPr>
        <p:spPr>
          <a:xfrm>
            <a:off x="4936664" y="7211601"/>
            <a:ext cx="227078" cy="136533"/>
          </a:xfrm>
          <a:prstGeom prst="rect">
            <a:avLst/>
          </a:prstGeom>
          <a:solidFill>
            <a:srgbClr val="B3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21" name="Rectangle 20"/>
          <p:cNvSpPr/>
          <p:nvPr userDrawn="1"/>
        </p:nvSpPr>
        <p:spPr>
          <a:xfrm>
            <a:off x="5227574" y="7211601"/>
            <a:ext cx="227078" cy="136533"/>
          </a:xfrm>
          <a:prstGeom prst="rect">
            <a:avLst/>
          </a:prstGeom>
          <a:solidFill>
            <a:srgbClr val="DEE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22" name="Rectangle 21"/>
          <p:cNvSpPr/>
          <p:nvPr userDrawn="1"/>
        </p:nvSpPr>
        <p:spPr>
          <a:xfrm>
            <a:off x="5518484" y="7211601"/>
            <a:ext cx="227078" cy="136533"/>
          </a:xfrm>
          <a:prstGeom prst="rect">
            <a:avLst/>
          </a:prstGeom>
          <a:solidFill>
            <a:srgbClr val="EFF6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23" name="TextBox 22"/>
          <p:cNvSpPr txBox="1"/>
          <p:nvPr userDrawn="1"/>
        </p:nvSpPr>
        <p:spPr>
          <a:xfrm>
            <a:off x="-100805" y="6994525"/>
            <a:ext cx="1195598" cy="238240"/>
          </a:xfrm>
          <a:prstGeom prst="rect">
            <a:avLst/>
          </a:prstGeom>
          <a:noFill/>
        </p:spPr>
        <p:txBody>
          <a:bodyPr wrap="square" rtlCol="0">
            <a:spAutoFit/>
          </a:bodyPr>
          <a:lstStyle/>
          <a:p>
            <a:r>
              <a:rPr lang="en-US" sz="918" dirty="0">
                <a:latin typeface="Segoe UI Light" panose="020B0502040204020203" pitchFamily="34" charset="0"/>
                <a:cs typeface="Segoe UI Light" panose="020B0502040204020203" pitchFamily="34" charset="0"/>
              </a:rPr>
              <a:t>Neutral colors</a:t>
            </a:r>
          </a:p>
        </p:txBody>
      </p:sp>
      <p:sp>
        <p:nvSpPr>
          <p:cNvPr id="24" name="TextBox 23"/>
          <p:cNvSpPr txBox="1"/>
          <p:nvPr userDrawn="1"/>
        </p:nvSpPr>
        <p:spPr>
          <a:xfrm>
            <a:off x="5724045" y="6994525"/>
            <a:ext cx="1532184" cy="238240"/>
          </a:xfrm>
          <a:prstGeom prst="rect">
            <a:avLst/>
          </a:prstGeom>
          <a:noFill/>
        </p:spPr>
        <p:txBody>
          <a:bodyPr wrap="square" rtlCol="0">
            <a:spAutoFit/>
          </a:bodyPr>
          <a:lstStyle/>
          <a:p>
            <a:r>
              <a:rPr lang="en-US" sz="918" dirty="0">
                <a:latin typeface="Segoe UI Light" panose="020B0502040204020203" pitchFamily="34" charset="0"/>
                <a:cs typeface="Segoe UI Light" panose="020B0502040204020203" pitchFamily="34" charset="0"/>
              </a:rPr>
              <a:t>Accent colors</a:t>
            </a:r>
          </a:p>
        </p:txBody>
      </p:sp>
      <p:sp>
        <p:nvSpPr>
          <p:cNvPr id="25" name="TextBox 24"/>
          <p:cNvSpPr txBox="1"/>
          <p:nvPr userDrawn="1"/>
        </p:nvSpPr>
        <p:spPr>
          <a:xfrm>
            <a:off x="3089527" y="6994525"/>
            <a:ext cx="1195598" cy="238240"/>
          </a:xfrm>
          <a:prstGeom prst="rect">
            <a:avLst/>
          </a:prstGeom>
          <a:noFill/>
        </p:spPr>
        <p:txBody>
          <a:bodyPr wrap="square" rtlCol="0">
            <a:spAutoFit/>
          </a:bodyPr>
          <a:lstStyle/>
          <a:p>
            <a:r>
              <a:rPr lang="en-US" sz="918" dirty="0">
                <a:latin typeface="Segoe UI Light" panose="020B0502040204020203" pitchFamily="34" charset="0"/>
                <a:cs typeface="Segoe UI Light" panose="020B0502040204020203" pitchFamily="34" charset="0"/>
              </a:rPr>
              <a:t>Theme colors</a:t>
            </a:r>
          </a:p>
        </p:txBody>
      </p:sp>
      <p:sp>
        <p:nvSpPr>
          <p:cNvPr id="26" name="Rectangle 25"/>
          <p:cNvSpPr/>
          <p:nvPr userDrawn="1"/>
        </p:nvSpPr>
        <p:spPr>
          <a:xfrm>
            <a:off x="5809393" y="7208316"/>
            <a:ext cx="227078" cy="136533"/>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27" name="Rectangle 26"/>
          <p:cNvSpPr/>
          <p:nvPr userDrawn="1"/>
        </p:nvSpPr>
        <p:spPr>
          <a:xfrm>
            <a:off x="6100303" y="7208316"/>
            <a:ext cx="227078" cy="136533"/>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28" name="Rectangle 27"/>
          <p:cNvSpPr/>
          <p:nvPr userDrawn="1"/>
        </p:nvSpPr>
        <p:spPr>
          <a:xfrm>
            <a:off x="6391213" y="7208316"/>
            <a:ext cx="227078" cy="136533"/>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29" name="Rectangle 28"/>
          <p:cNvSpPr/>
          <p:nvPr userDrawn="1"/>
        </p:nvSpPr>
        <p:spPr>
          <a:xfrm>
            <a:off x="6682122" y="7208316"/>
            <a:ext cx="227078" cy="136533"/>
          </a:xfrm>
          <a:prstGeom prst="rect">
            <a:avLst/>
          </a:prstGeom>
          <a:solidFill>
            <a:srgbClr val="EA4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30" name="Rectangle 29"/>
          <p:cNvSpPr/>
          <p:nvPr userDrawn="1"/>
        </p:nvSpPr>
        <p:spPr>
          <a:xfrm>
            <a:off x="6973032" y="7208316"/>
            <a:ext cx="227078" cy="136533"/>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31" name="Rectangle 30"/>
          <p:cNvSpPr/>
          <p:nvPr userDrawn="1"/>
        </p:nvSpPr>
        <p:spPr>
          <a:xfrm>
            <a:off x="7263942" y="7208316"/>
            <a:ext cx="227078" cy="136533"/>
          </a:xfrm>
          <a:prstGeom prst="rect">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32" name="Rectangle 31"/>
          <p:cNvSpPr/>
          <p:nvPr userDrawn="1"/>
        </p:nvSpPr>
        <p:spPr>
          <a:xfrm>
            <a:off x="7554851" y="7208316"/>
            <a:ext cx="227078" cy="136533"/>
          </a:xfrm>
          <a:prstGeom prst="rect">
            <a:avLst/>
          </a:prstGeom>
          <a:solidFill>
            <a:srgbClr val="E81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33" name="Rectangle 32"/>
          <p:cNvSpPr/>
          <p:nvPr userDrawn="1"/>
        </p:nvSpPr>
        <p:spPr>
          <a:xfrm>
            <a:off x="7845761" y="7208316"/>
            <a:ext cx="227078" cy="136533"/>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34" name="Rectangle 33"/>
          <p:cNvSpPr/>
          <p:nvPr userDrawn="1"/>
        </p:nvSpPr>
        <p:spPr>
          <a:xfrm>
            <a:off x="8136671" y="7208316"/>
            <a:ext cx="227078" cy="136533"/>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35" name="Rectangle 34"/>
          <p:cNvSpPr/>
          <p:nvPr userDrawn="1"/>
        </p:nvSpPr>
        <p:spPr>
          <a:xfrm>
            <a:off x="8427580" y="7208316"/>
            <a:ext cx="227078" cy="136533"/>
          </a:xfrm>
          <a:prstGeom prst="rect">
            <a:avLst/>
          </a:prstGeom>
          <a:solidFill>
            <a:srgbClr val="E30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36" name="Rectangle 35"/>
          <p:cNvSpPr/>
          <p:nvPr userDrawn="1"/>
        </p:nvSpPr>
        <p:spPr>
          <a:xfrm>
            <a:off x="8718490" y="7208316"/>
            <a:ext cx="227078" cy="136533"/>
          </a:xfrm>
          <a:prstGeom prst="rect">
            <a:avLst/>
          </a:prstGeom>
          <a:solidFill>
            <a:srgbClr val="321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37" name="Rectangle 36"/>
          <p:cNvSpPr/>
          <p:nvPr userDrawn="1"/>
        </p:nvSpPr>
        <p:spPr>
          <a:xfrm>
            <a:off x="9009400" y="7208316"/>
            <a:ext cx="227078" cy="136533"/>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38" name="Rectangle 37"/>
          <p:cNvSpPr/>
          <p:nvPr userDrawn="1"/>
        </p:nvSpPr>
        <p:spPr>
          <a:xfrm>
            <a:off x="9300310" y="7208316"/>
            <a:ext cx="227078" cy="136533"/>
          </a:xfrm>
          <a:prstGeom prst="rect">
            <a:avLst/>
          </a:prstGeom>
          <a:solidFill>
            <a:srgbClr val="B4A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39" name="Rectangle 38"/>
          <p:cNvSpPr/>
          <p:nvPr userDrawn="1"/>
        </p:nvSpPr>
        <p:spPr>
          <a:xfrm>
            <a:off x="9591219" y="7208316"/>
            <a:ext cx="227078" cy="136533"/>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40" name="Rectangle 39"/>
          <p:cNvSpPr/>
          <p:nvPr userDrawn="1"/>
        </p:nvSpPr>
        <p:spPr>
          <a:xfrm>
            <a:off x="9882129" y="7208316"/>
            <a:ext cx="227078" cy="136533"/>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41" name="Rectangle 40"/>
          <p:cNvSpPr/>
          <p:nvPr userDrawn="1"/>
        </p:nvSpPr>
        <p:spPr>
          <a:xfrm>
            <a:off x="10173039" y="7208316"/>
            <a:ext cx="227078" cy="136533"/>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42" name="Rectangle 41"/>
          <p:cNvSpPr/>
          <p:nvPr userDrawn="1"/>
        </p:nvSpPr>
        <p:spPr>
          <a:xfrm>
            <a:off x="10463948" y="7208316"/>
            <a:ext cx="227078" cy="136533"/>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43" name="Rectangle 42"/>
          <p:cNvSpPr/>
          <p:nvPr userDrawn="1"/>
        </p:nvSpPr>
        <p:spPr>
          <a:xfrm>
            <a:off x="10754858" y="7208316"/>
            <a:ext cx="227078" cy="136533"/>
          </a:xfrm>
          <a:prstGeom prst="rect">
            <a:avLst/>
          </a:prstGeom>
          <a:solidFill>
            <a:srgbClr val="004B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44" name="Rectangle 43"/>
          <p:cNvSpPr/>
          <p:nvPr userDrawn="1"/>
        </p:nvSpPr>
        <p:spPr>
          <a:xfrm>
            <a:off x="11045768" y="7208316"/>
            <a:ext cx="227078" cy="136533"/>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45" name="Rectangle 44"/>
          <p:cNvSpPr/>
          <p:nvPr userDrawn="1"/>
        </p:nvSpPr>
        <p:spPr>
          <a:xfrm>
            <a:off x="11336677" y="7208316"/>
            <a:ext cx="227078" cy="136533"/>
          </a:xfrm>
          <a:prstGeom prst="rect">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46" name="Rectangle 45"/>
          <p:cNvSpPr/>
          <p:nvPr userDrawn="1"/>
        </p:nvSpPr>
        <p:spPr>
          <a:xfrm>
            <a:off x="11627587" y="7208316"/>
            <a:ext cx="227078" cy="136533"/>
          </a:xfrm>
          <a:prstGeom prst="rect">
            <a:avLst/>
          </a:prstGeom>
          <a:solidFill>
            <a:srgbClr val="004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47" name="Rectangle 46"/>
          <p:cNvSpPr/>
          <p:nvPr userDrawn="1"/>
        </p:nvSpPr>
        <p:spPr>
          <a:xfrm>
            <a:off x="11918497" y="7208316"/>
            <a:ext cx="227078" cy="136533"/>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48" name="Rectangle 47"/>
          <p:cNvSpPr/>
          <p:nvPr userDrawn="1"/>
        </p:nvSpPr>
        <p:spPr>
          <a:xfrm>
            <a:off x="12209397" y="7208316"/>
            <a:ext cx="227078" cy="136533"/>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49" name="TextBox 48">
            <a:extLst>
              <a:ext uri="{FF2B5EF4-FFF2-40B4-BE49-F238E27FC236}">
                <a16:creationId xmlns:a16="http://schemas.microsoft.com/office/drawing/2014/main" id="{1A7983B7-03F9-4546-9A29-81EDC0F274EA}"/>
              </a:ext>
            </a:extLst>
          </p:cNvPr>
          <p:cNvSpPr txBox="1"/>
          <p:nvPr userDrawn="1"/>
        </p:nvSpPr>
        <p:spPr>
          <a:xfrm>
            <a:off x="11753298" y="6417445"/>
            <a:ext cx="324087" cy="414353"/>
          </a:xfrm>
          <a:prstGeom prst="rect">
            <a:avLst/>
          </a:prstGeom>
          <a:noFill/>
        </p:spPr>
        <p:txBody>
          <a:bodyPr wrap="none" rtlCol="0">
            <a:spAutoFit/>
          </a:bodyPr>
          <a:lstStyle/>
          <a:p>
            <a:r>
              <a:rPr lang="en-US" sz="2040" dirty="0">
                <a:solidFill>
                  <a:schemeClr val="bg1"/>
                </a:solidFill>
                <a:latin typeface="Bowtie" panose="02000503000000000000" pitchFamily="2" charset="0"/>
              </a:rPr>
              <a:t></a:t>
            </a:r>
            <a:endParaRPr lang="en-US" sz="2040" dirty="0">
              <a:solidFill>
                <a:schemeClr val="bg1"/>
              </a:solidFill>
            </a:endParaRPr>
          </a:p>
        </p:txBody>
      </p:sp>
      <p:sp>
        <p:nvSpPr>
          <p:cNvPr id="50" name="TextBox 49">
            <a:extLst>
              <a:ext uri="{FF2B5EF4-FFF2-40B4-BE49-F238E27FC236}">
                <a16:creationId xmlns:a16="http://schemas.microsoft.com/office/drawing/2014/main" id="{48C4A7B8-7D6B-45E7-9428-23C05F4CACF8}"/>
              </a:ext>
            </a:extLst>
          </p:cNvPr>
          <p:cNvSpPr txBox="1"/>
          <p:nvPr userDrawn="1"/>
        </p:nvSpPr>
        <p:spPr>
          <a:xfrm>
            <a:off x="10608504" y="6463010"/>
            <a:ext cx="1229042" cy="318286"/>
          </a:xfrm>
          <a:prstGeom prst="rect">
            <a:avLst/>
          </a:prstGeom>
          <a:noFill/>
        </p:spPr>
        <p:txBody>
          <a:bodyPr wrap="none" rtlCol="0">
            <a:spAutoFit/>
          </a:bodyPr>
          <a:lstStyle/>
          <a:p>
            <a:r>
              <a:rPr lang="en-US" sz="1428" dirty="0">
                <a:solidFill>
                  <a:schemeClr val="bg1"/>
                </a:solidFill>
                <a:latin typeface="Segoe UI Light" panose="020B0502040204020203" pitchFamily="34" charset="0"/>
                <a:cs typeface="Segoe UI Light" panose="020B0502040204020203" pitchFamily="34" charset="0"/>
              </a:rPr>
              <a:t>Azure Boards</a:t>
            </a:r>
          </a:p>
        </p:txBody>
      </p:sp>
      <p:sp>
        <p:nvSpPr>
          <p:cNvPr id="51" name="Rectangle 50">
            <a:extLst>
              <a:ext uri="{FF2B5EF4-FFF2-40B4-BE49-F238E27FC236}">
                <a16:creationId xmlns:a16="http://schemas.microsoft.com/office/drawing/2014/main" id="{B7A008D3-8476-4C15-A38F-9730D4A7E5A2}"/>
              </a:ext>
            </a:extLst>
          </p:cNvPr>
          <p:cNvSpPr/>
          <p:nvPr userDrawn="1"/>
        </p:nvSpPr>
        <p:spPr>
          <a:xfrm>
            <a:off x="9818297" y="6417446"/>
            <a:ext cx="581819" cy="502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Tree>
    <p:extLst>
      <p:ext uri="{BB962C8B-B14F-4D97-AF65-F5344CB8AC3E}">
        <p14:creationId xmlns:p14="http://schemas.microsoft.com/office/powerpoint/2010/main" val="7052872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ub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48530" y="1743775"/>
            <a:ext cx="10726460" cy="2909528"/>
          </a:xfrm>
        </p:spPr>
        <p:txBody>
          <a:bodyPr anchor="b">
            <a:normAutofit/>
          </a:bodyPr>
          <a:lstStyle>
            <a:lvl1pPr algn="l">
              <a:defRPr sz="2856" baseline="0">
                <a:solidFill>
                  <a:schemeClr val="bg1"/>
                </a:solidFill>
              </a:defRPr>
            </a:lvl1pPr>
          </a:lstStyle>
          <a:p>
            <a:r>
              <a:rPr lang="en-US" dirty="0"/>
              <a:t>Sub- section Name</a:t>
            </a:r>
          </a:p>
        </p:txBody>
      </p:sp>
      <p:sp>
        <p:nvSpPr>
          <p:cNvPr id="3" name="Rectangle 2"/>
          <p:cNvSpPr/>
          <p:nvPr userDrawn="1"/>
        </p:nvSpPr>
        <p:spPr>
          <a:xfrm>
            <a:off x="-8800" y="7211601"/>
            <a:ext cx="227078" cy="13653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4" name="Rectangle 3"/>
          <p:cNvSpPr/>
          <p:nvPr userDrawn="1"/>
        </p:nvSpPr>
        <p:spPr>
          <a:xfrm>
            <a:off x="282110" y="7211601"/>
            <a:ext cx="227078" cy="136533"/>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5" name="Rectangle 4"/>
          <p:cNvSpPr/>
          <p:nvPr userDrawn="1"/>
        </p:nvSpPr>
        <p:spPr>
          <a:xfrm>
            <a:off x="573019" y="7211601"/>
            <a:ext cx="227078" cy="136533"/>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6" name="Rectangle 5"/>
          <p:cNvSpPr/>
          <p:nvPr userDrawn="1"/>
        </p:nvSpPr>
        <p:spPr>
          <a:xfrm>
            <a:off x="863929" y="7211601"/>
            <a:ext cx="227078" cy="136533"/>
          </a:xfrm>
          <a:prstGeom prst="rect">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7" name="Rectangle 6"/>
          <p:cNvSpPr/>
          <p:nvPr userDrawn="1"/>
        </p:nvSpPr>
        <p:spPr>
          <a:xfrm>
            <a:off x="1154839" y="7211601"/>
            <a:ext cx="227078" cy="136533"/>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8" name="Rectangle 7"/>
          <p:cNvSpPr/>
          <p:nvPr userDrawn="1"/>
        </p:nvSpPr>
        <p:spPr>
          <a:xfrm>
            <a:off x="1445748" y="7211601"/>
            <a:ext cx="227078" cy="136533"/>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9" name="Rectangle 8"/>
          <p:cNvSpPr/>
          <p:nvPr userDrawn="1"/>
        </p:nvSpPr>
        <p:spPr>
          <a:xfrm>
            <a:off x="1736658" y="7211601"/>
            <a:ext cx="227078" cy="136533"/>
          </a:xfrm>
          <a:prstGeom prst="rect">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10" name="Rectangle 9"/>
          <p:cNvSpPr/>
          <p:nvPr userDrawn="1"/>
        </p:nvSpPr>
        <p:spPr>
          <a:xfrm>
            <a:off x="2027568" y="7211601"/>
            <a:ext cx="227078" cy="1365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11" name="Rectangle 10"/>
          <p:cNvSpPr/>
          <p:nvPr userDrawn="1"/>
        </p:nvSpPr>
        <p:spPr>
          <a:xfrm>
            <a:off x="2318477" y="7211601"/>
            <a:ext cx="227078" cy="136533"/>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12" name="Rectangle 11"/>
          <p:cNvSpPr/>
          <p:nvPr userDrawn="1"/>
        </p:nvSpPr>
        <p:spPr>
          <a:xfrm>
            <a:off x="2609387" y="7211601"/>
            <a:ext cx="227078" cy="136533"/>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13" name="Rectangle 12"/>
          <p:cNvSpPr/>
          <p:nvPr userDrawn="1"/>
        </p:nvSpPr>
        <p:spPr>
          <a:xfrm>
            <a:off x="2900297" y="7211601"/>
            <a:ext cx="227078" cy="13653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14" name="Rectangle 13"/>
          <p:cNvSpPr/>
          <p:nvPr userDrawn="1"/>
        </p:nvSpPr>
        <p:spPr>
          <a:xfrm>
            <a:off x="3191206" y="7211601"/>
            <a:ext cx="227078" cy="136533"/>
          </a:xfrm>
          <a:prstGeom prst="rect">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15" name="Rectangle 14"/>
          <p:cNvSpPr/>
          <p:nvPr userDrawn="1"/>
        </p:nvSpPr>
        <p:spPr>
          <a:xfrm>
            <a:off x="3482116" y="7211601"/>
            <a:ext cx="227078" cy="136533"/>
          </a:xfrm>
          <a:prstGeom prst="rect">
            <a:avLst/>
          </a:prstGeom>
          <a:solidFill>
            <a:srgbClr val="005A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16" name="Rectangle 15"/>
          <p:cNvSpPr/>
          <p:nvPr userDrawn="1"/>
        </p:nvSpPr>
        <p:spPr>
          <a:xfrm>
            <a:off x="3773026" y="7211601"/>
            <a:ext cx="227078" cy="136533"/>
          </a:xfrm>
          <a:prstGeom prst="rect">
            <a:avLst/>
          </a:prstGeom>
          <a:solidFill>
            <a:srgbClr val="106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17" name="Rectangle 16"/>
          <p:cNvSpPr/>
          <p:nvPr userDrawn="1"/>
        </p:nvSpPr>
        <p:spPr>
          <a:xfrm>
            <a:off x="4063935" y="7211601"/>
            <a:ext cx="227078" cy="136533"/>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18" name="Rectangle 17"/>
          <p:cNvSpPr/>
          <p:nvPr userDrawn="1"/>
        </p:nvSpPr>
        <p:spPr>
          <a:xfrm>
            <a:off x="4354845" y="7211601"/>
            <a:ext cx="227078" cy="136533"/>
          </a:xfrm>
          <a:prstGeom prst="rect">
            <a:avLst/>
          </a:prstGeom>
          <a:solidFill>
            <a:srgbClr val="248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19" name="Rectangle 18"/>
          <p:cNvSpPr/>
          <p:nvPr userDrawn="1"/>
        </p:nvSpPr>
        <p:spPr>
          <a:xfrm>
            <a:off x="4645755" y="7211601"/>
            <a:ext cx="227078" cy="136533"/>
          </a:xfrm>
          <a:prstGeom prst="rect">
            <a:avLst/>
          </a:prstGeom>
          <a:solidFill>
            <a:srgbClr val="69AF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20" name="Rectangle 19"/>
          <p:cNvSpPr/>
          <p:nvPr userDrawn="1"/>
        </p:nvSpPr>
        <p:spPr>
          <a:xfrm>
            <a:off x="4936664" y="7211601"/>
            <a:ext cx="227078" cy="136533"/>
          </a:xfrm>
          <a:prstGeom prst="rect">
            <a:avLst/>
          </a:prstGeom>
          <a:solidFill>
            <a:srgbClr val="B3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21" name="Rectangle 20"/>
          <p:cNvSpPr/>
          <p:nvPr userDrawn="1"/>
        </p:nvSpPr>
        <p:spPr>
          <a:xfrm>
            <a:off x="5227574" y="7211601"/>
            <a:ext cx="227078" cy="136533"/>
          </a:xfrm>
          <a:prstGeom prst="rect">
            <a:avLst/>
          </a:prstGeom>
          <a:solidFill>
            <a:srgbClr val="DEE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22" name="Rectangle 21"/>
          <p:cNvSpPr/>
          <p:nvPr userDrawn="1"/>
        </p:nvSpPr>
        <p:spPr>
          <a:xfrm>
            <a:off x="5518484" y="7211601"/>
            <a:ext cx="227078" cy="136533"/>
          </a:xfrm>
          <a:prstGeom prst="rect">
            <a:avLst/>
          </a:prstGeom>
          <a:solidFill>
            <a:srgbClr val="EFF6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23" name="TextBox 22"/>
          <p:cNvSpPr txBox="1"/>
          <p:nvPr userDrawn="1"/>
        </p:nvSpPr>
        <p:spPr>
          <a:xfrm>
            <a:off x="-100805" y="6994525"/>
            <a:ext cx="1195598" cy="238240"/>
          </a:xfrm>
          <a:prstGeom prst="rect">
            <a:avLst/>
          </a:prstGeom>
          <a:noFill/>
        </p:spPr>
        <p:txBody>
          <a:bodyPr wrap="square" rtlCol="0">
            <a:spAutoFit/>
          </a:bodyPr>
          <a:lstStyle/>
          <a:p>
            <a:r>
              <a:rPr lang="en-US" sz="918" dirty="0">
                <a:latin typeface="Segoe UI Light" panose="020B0502040204020203" pitchFamily="34" charset="0"/>
                <a:cs typeface="Segoe UI Light" panose="020B0502040204020203" pitchFamily="34" charset="0"/>
              </a:rPr>
              <a:t>Neutral colors</a:t>
            </a:r>
          </a:p>
        </p:txBody>
      </p:sp>
      <p:sp>
        <p:nvSpPr>
          <p:cNvPr id="24" name="TextBox 23"/>
          <p:cNvSpPr txBox="1"/>
          <p:nvPr userDrawn="1"/>
        </p:nvSpPr>
        <p:spPr>
          <a:xfrm>
            <a:off x="5724045" y="6994525"/>
            <a:ext cx="1532184" cy="238240"/>
          </a:xfrm>
          <a:prstGeom prst="rect">
            <a:avLst/>
          </a:prstGeom>
          <a:noFill/>
        </p:spPr>
        <p:txBody>
          <a:bodyPr wrap="square" rtlCol="0">
            <a:spAutoFit/>
          </a:bodyPr>
          <a:lstStyle/>
          <a:p>
            <a:r>
              <a:rPr lang="en-US" sz="918" dirty="0">
                <a:latin typeface="Segoe UI Light" panose="020B0502040204020203" pitchFamily="34" charset="0"/>
                <a:cs typeface="Segoe UI Light" panose="020B0502040204020203" pitchFamily="34" charset="0"/>
              </a:rPr>
              <a:t>Accent colors</a:t>
            </a:r>
          </a:p>
        </p:txBody>
      </p:sp>
      <p:sp>
        <p:nvSpPr>
          <p:cNvPr id="25" name="TextBox 24"/>
          <p:cNvSpPr txBox="1"/>
          <p:nvPr userDrawn="1"/>
        </p:nvSpPr>
        <p:spPr>
          <a:xfrm>
            <a:off x="3089527" y="6994525"/>
            <a:ext cx="1195598" cy="238240"/>
          </a:xfrm>
          <a:prstGeom prst="rect">
            <a:avLst/>
          </a:prstGeom>
          <a:noFill/>
        </p:spPr>
        <p:txBody>
          <a:bodyPr wrap="square" rtlCol="0">
            <a:spAutoFit/>
          </a:bodyPr>
          <a:lstStyle/>
          <a:p>
            <a:r>
              <a:rPr lang="en-US" sz="918" dirty="0">
                <a:latin typeface="Segoe UI Light" panose="020B0502040204020203" pitchFamily="34" charset="0"/>
                <a:cs typeface="Segoe UI Light" panose="020B0502040204020203" pitchFamily="34" charset="0"/>
              </a:rPr>
              <a:t>Theme colors</a:t>
            </a:r>
          </a:p>
        </p:txBody>
      </p:sp>
      <p:sp>
        <p:nvSpPr>
          <p:cNvPr id="26" name="Rectangle 25"/>
          <p:cNvSpPr/>
          <p:nvPr userDrawn="1"/>
        </p:nvSpPr>
        <p:spPr>
          <a:xfrm>
            <a:off x="5809393" y="7208316"/>
            <a:ext cx="227078" cy="136533"/>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27" name="Rectangle 26"/>
          <p:cNvSpPr/>
          <p:nvPr userDrawn="1"/>
        </p:nvSpPr>
        <p:spPr>
          <a:xfrm>
            <a:off x="6100303" y="7208316"/>
            <a:ext cx="227078" cy="136533"/>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28" name="Rectangle 27"/>
          <p:cNvSpPr/>
          <p:nvPr userDrawn="1"/>
        </p:nvSpPr>
        <p:spPr>
          <a:xfrm>
            <a:off x="6391213" y="7208316"/>
            <a:ext cx="227078" cy="136533"/>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29" name="Rectangle 28"/>
          <p:cNvSpPr/>
          <p:nvPr userDrawn="1"/>
        </p:nvSpPr>
        <p:spPr>
          <a:xfrm>
            <a:off x="6682122" y="7208316"/>
            <a:ext cx="227078" cy="136533"/>
          </a:xfrm>
          <a:prstGeom prst="rect">
            <a:avLst/>
          </a:prstGeom>
          <a:solidFill>
            <a:srgbClr val="EA4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30" name="Rectangle 29"/>
          <p:cNvSpPr/>
          <p:nvPr userDrawn="1"/>
        </p:nvSpPr>
        <p:spPr>
          <a:xfrm>
            <a:off x="6973032" y="7208316"/>
            <a:ext cx="227078" cy="136533"/>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31" name="Rectangle 30"/>
          <p:cNvSpPr/>
          <p:nvPr userDrawn="1"/>
        </p:nvSpPr>
        <p:spPr>
          <a:xfrm>
            <a:off x="7263942" y="7208316"/>
            <a:ext cx="227078" cy="136533"/>
          </a:xfrm>
          <a:prstGeom prst="rect">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32" name="Rectangle 31"/>
          <p:cNvSpPr/>
          <p:nvPr userDrawn="1"/>
        </p:nvSpPr>
        <p:spPr>
          <a:xfrm>
            <a:off x="7554851" y="7208316"/>
            <a:ext cx="227078" cy="136533"/>
          </a:xfrm>
          <a:prstGeom prst="rect">
            <a:avLst/>
          </a:prstGeom>
          <a:solidFill>
            <a:srgbClr val="E81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33" name="Rectangle 32"/>
          <p:cNvSpPr/>
          <p:nvPr userDrawn="1"/>
        </p:nvSpPr>
        <p:spPr>
          <a:xfrm>
            <a:off x="7845761" y="7208316"/>
            <a:ext cx="227078" cy="136533"/>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34" name="Rectangle 33"/>
          <p:cNvSpPr/>
          <p:nvPr userDrawn="1"/>
        </p:nvSpPr>
        <p:spPr>
          <a:xfrm>
            <a:off x="8136671" y="7208316"/>
            <a:ext cx="227078" cy="136533"/>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35" name="Rectangle 34"/>
          <p:cNvSpPr/>
          <p:nvPr userDrawn="1"/>
        </p:nvSpPr>
        <p:spPr>
          <a:xfrm>
            <a:off x="8427580" y="7208316"/>
            <a:ext cx="227078" cy="136533"/>
          </a:xfrm>
          <a:prstGeom prst="rect">
            <a:avLst/>
          </a:prstGeom>
          <a:solidFill>
            <a:srgbClr val="E30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36" name="Rectangle 35"/>
          <p:cNvSpPr/>
          <p:nvPr userDrawn="1"/>
        </p:nvSpPr>
        <p:spPr>
          <a:xfrm>
            <a:off x="8718490" y="7208316"/>
            <a:ext cx="227078" cy="136533"/>
          </a:xfrm>
          <a:prstGeom prst="rect">
            <a:avLst/>
          </a:prstGeom>
          <a:solidFill>
            <a:srgbClr val="321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37" name="Rectangle 36"/>
          <p:cNvSpPr/>
          <p:nvPr userDrawn="1"/>
        </p:nvSpPr>
        <p:spPr>
          <a:xfrm>
            <a:off x="9009400" y="7208316"/>
            <a:ext cx="227078" cy="136533"/>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38" name="Rectangle 37"/>
          <p:cNvSpPr/>
          <p:nvPr userDrawn="1"/>
        </p:nvSpPr>
        <p:spPr>
          <a:xfrm>
            <a:off x="9300310" y="7208316"/>
            <a:ext cx="227078" cy="136533"/>
          </a:xfrm>
          <a:prstGeom prst="rect">
            <a:avLst/>
          </a:prstGeom>
          <a:solidFill>
            <a:srgbClr val="B4A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39" name="Rectangle 38"/>
          <p:cNvSpPr/>
          <p:nvPr userDrawn="1"/>
        </p:nvSpPr>
        <p:spPr>
          <a:xfrm>
            <a:off x="9591219" y="7208316"/>
            <a:ext cx="227078" cy="136533"/>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40" name="Rectangle 39"/>
          <p:cNvSpPr/>
          <p:nvPr userDrawn="1"/>
        </p:nvSpPr>
        <p:spPr>
          <a:xfrm>
            <a:off x="9882129" y="7208316"/>
            <a:ext cx="227078" cy="136533"/>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41" name="Rectangle 40"/>
          <p:cNvSpPr/>
          <p:nvPr userDrawn="1"/>
        </p:nvSpPr>
        <p:spPr>
          <a:xfrm>
            <a:off x="10173039" y="7208316"/>
            <a:ext cx="227078" cy="136533"/>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42" name="Rectangle 41"/>
          <p:cNvSpPr/>
          <p:nvPr userDrawn="1"/>
        </p:nvSpPr>
        <p:spPr>
          <a:xfrm>
            <a:off x="10463948" y="7208316"/>
            <a:ext cx="227078" cy="136533"/>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43" name="Rectangle 42"/>
          <p:cNvSpPr/>
          <p:nvPr userDrawn="1"/>
        </p:nvSpPr>
        <p:spPr>
          <a:xfrm>
            <a:off x="10754858" y="7208316"/>
            <a:ext cx="227078" cy="136533"/>
          </a:xfrm>
          <a:prstGeom prst="rect">
            <a:avLst/>
          </a:prstGeom>
          <a:solidFill>
            <a:srgbClr val="004B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44" name="Rectangle 43"/>
          <p:cNvSpPr/>
          <p:nvPr userDrawn="1"/>
        </p:nvSpPr>
        <p:spPr>
          <a:xfrm>
            <a:off x="11045768" y="7208316"/>
            <a:ext cx="227078" cy="136533"/>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45" name="Rectangle 44"/>
          <p:cNvSpPr/>
          <p:nvPr userDrawn="1"/>
        </p:nvSpPr>
        <p:spPr>
          <a:xfrm>
            <a:off x="11336677" y="7208316"/>
            <a:ext cx="227078" cy="136533"/>
          </a:xfrm>
          <a:prstGeom prst="rect">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46" name="Rectangle 45"/>
          <p:cNvSpPr/>
          <p:nvPr userDrawn="1"/>
        </p:nvSpPr>
        <p:spPr>
          <a:xfrm>
            <a:off x="11627587" y="7208316"/>
            <a:ext cx="227078" cy="136533"/>
          </a:xfrm>
          <a:prstGeom prst="rect">
            <a:avLst/>
          </a:prstGeom>
          <a:solidFill>
            <a:srgbClr val="004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47" name="Rectangle 46"/>
          <p:cNvSpPr/>
          <p:nvPr userDrawn="1"/>
        </p:nvSpPr>
        <p:spPr>
          <a:xfrm>
            <a:off x="11918497" y="7208316"/>
            <a:ext cx="227078" cy="136533"/>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48" name="Rectangle 47"/>
          <p:cNvSpPr/>
          <p:nvPr userDrawn="1"/>
        </p:nvSpPr>
        <p:spPr>
          <a:xfrm>
            <a:off x="12209397" y="7208316"/>
            <a:ext cx="227078" cy="136533"/>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latin typeface="Segoe UI Light" panose="020B0502040204020203" pitchFamily="34" charset="0"/>
              <a:cs typeface="Segoe UI Light" panose="020B0502040204020203" pitchFamily="34" charset="0"/>
            </a:endParaRPr>
          </a:p>
        </p:txBody>
      </p:sp>
      <p:sp>
        <p:nvSpPr>
          <p:cNvPr id="55" name="TextBox 54">
            <a:extLst>
              <a:ext uri="{FF2B5EF4-FFF2-40B4-BE49-F238E27FC236}">
                <a16:creationId xmlns:a16="http://schemas.microsoft.com/office/drawing/2014/main" id="{4BFD9DAF-E451-402A-8E66-2DA0FF94A8EC}"/>
              </a:ext>
            </a:extLst>
          </p:cNvPr>
          <p:cNvSpPr txBox="1"/>
          <p:nvPr userDrawn="1"/>
        </p:nvSpPr>
        <p:spPr>
          <a:xfrm>
            <a:off x="11753298" y="6417445"/>
            <a:ext cx="324087" cy="414353"/>
          </a:xfrm>
          <a:prstGeom prst="rect">
            <a:avLst/>
          </a:prstGeom>
          <a:noFill/>
        </p:spPr>
        <p:txBody>
          <a:bodyPr wrap="none" rtlCol="0">
            <a:spAutoFit/>
          </a:bodyPr>
          <a:lstStyle/>
          <a:p>
            <a:r>
              <a:rPr lang="en-US" sz="2040" dirty="0">
                <a:solidFill>
                  <a:schemeClr val="bg1"/>
                </a:solidFill>
                <a:latin typeface="Bowtie" panose="02000503000000000000" pitchFamily="2" charset="0"/>
              </a:rPr>
              <a:t></a:t>
            </a:r>
            <a:endParaRPr lang="en-US" sz="2040" dirty="0">
              <a:solidFill>
                <a:schemeClr val="bg1"/>
              </a:solidFill>
            </a:endParaRPr>
          </a:p>
        </p:txBody>
      </p:sp>
      <p:sp>
        <p:nvSpPr>
          <p:cNvPr id="56" name="TextBox 55">
            <a:extLst>
              <a:ext uri="{FF2B5EF4-FFF2-40B4-BE49-F238E27FC236}">
                <a16:creationId xmlns:a16="http://schemas.microsoft.com/office/drawing/2014/main" id="{4DBD6F74-E823-469F-9DEB-C6DE71C07646}"/>
              </a:ext>
            </a:extLst>
          </p:cNvPr>
          <p:cNvSpPr txBox="1"/>
          <p:nvPr userDrawn="1"/>
        </p:nvSpPr>
        <p:spPr>
          <a:xfrm>
            <a:off x="10608504" y="6463010"/>
            <a:ext cx="1229042" cy="318286"/>
          </a:xfrm>
          <a:prstGeom prst="rect">
            <a:avLst/>
          </a:prstGeom>
          <a:noFill/>
        </p:spPr>
        <p:txBody>
          <a:bodyPr wrap="none" rtlCol="0">
            <a:spAutoFit/>
          </a:bodyPr>
          <a:lstStyle/>
          <a:p>
            <a:r>
              <a:rPr lang="en-US" sz="1428" dirty="0">
                <a:solidFill>
                  <a:schemeClr val="bg1"/>
                </a:solidFill>
                <a:latin typeface="Segoe UI Light" panose="020B0502040204020203" pitchFamily="34" charset="0"/>
                <a:cs typeface="Segoe UI Light" panose="020B0502040204020203" pitchFamily="34" charset="0"/>
              </a:rPr>
              <a:t>Azure Boards</a:t>
            </a:r>
          </a:p>
        </p:txBody>
      </p:sp>
      <p:sp>
        <p:nvSpPr>
          <p:cNvPr id="57" name="Rectangle 56">
            <a:extLst>
              <a:ext uri="{FF2B5EF4-FFF2-40B4-BE49-F238E27FC236}">
                <a16:creationId xmlns:a16="http://schemas.microsoft.com/office/drawing/2014/main" id="{4BA2E38B-9AD9-4CD8-8100-64957E213FAA}"/>
              </a:ext>
            </a:extLst>
          </p:cNvPr>
          <p:cNvSpPr/>
          <p:nvPr userDrawn="1"/>
        </p:nvSpPr>
        <p:spPr>
          <a:xfrm>
            <a:off x="9818297" y="6417446"/>
            <a:ext cx="581819" cy="502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Tree>
    <p:extLst>
      <p:ext uri="{BB962C8B-B14F-4D97-AF65-F5344CB8AC3E}">
        <p14:creationId xmlns:p14="http://schemas.microsoft.com/office/powerpoint/2010/main" val="3109741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0"/>
          </p:nvPr>
        </p:nvSpPr>
        <p:spPr>
          <a:xfrm>
            <a:off x="200454" y="1056951"/>
            <a:ext cx="12039653" cy="57003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2F35772-910B-4492-BEE6-7CF1D2E9A28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60546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EC935F1-3377-4A6C-A607-9C47DFF412EB}"/>
              </a:ext>
            </a:extLst>
          </p:cNvPr>
          <p:cNvSpPr/>
          <p:nvPr userDrawn="1"/>
        </p:nvSpPr>
        <p:spPr>
          <a:xfrm>
            <a:off x="9682685" y="6433060"/>
            <a:ext cx="2690339" cy="469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10" name="Content Placeholder 9"/>
          <p:cNvSpPr>
            <a:spLocks noGrp="1"/>
          </p:cNvSpPr>
          <p:nvPr>
            <p:ph sz="quarter" idx="10"/>
          </p:nvPr>
        </p:nvSpPr>
        <p:spPr>
          <a:xfrm>
            <a:off x="200454" y="253770"/>
            <a:ext cx="12039653" cy="65035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96117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A8735-8DEA-4C7A-8B36-D8A4C65B7E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442859-9BED-4488-95A2-3F1C158F0E0C}"/>
              </a:ext>
            </a:extLst>
          </p:cNvPr>
          <p:cNvSpPr>
            <a:spLocks noGrp="1"/>
          </p:cNvSpPr>
          <p:nvPr>
            <p:ph sz="half" idx="1"/>
          </p:nvPr>
        </p:nvSpPr>
        <p:spPr>
          <a:xfrm>
            <a:off x="200455" y="1056951"/>
            <a:ext cx="5782961" cy="48072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D2AAD91-4A87-4302-9443-0B030D1AFDB1}"/>
              </a:ext>
            </a:extLst>
          </p:cNvPr>
          <p:cNvSpPr>
            <a:spLocks noGrp="1"/>
          </p:cNvSpPr>
          <p:nvPr>
            <p:ph sz="half" idx="2"/>
          </p:nvPr>
        </p:nvSpPr>
        <p:spPr>
          <a:xfrm>
            <a:off x="6218237" y="1056951"/>
            <a:ext cx="5782961" cy="48072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31081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98E2-6E24-4675-A2B2-30BF53996C9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03827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92898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Then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D648F0F-F7B7-4DBC-A82D-6C096CD49B18}"/>
              </a:ext>
            </a:extLst>
          </p:cNvPr>
          <p:cNvSpPr/>
          <p:nvPr userDrawn="1"/>
        </p:nvSpPr>
        <p:spPr>
          <a:xfrm>
            <a:off x="0" y="6349198"/>
            <a:ext cx="12436475" cy="6453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grpSp>
        <p:nvGrpSpPr>
          <p:cNvPr id="3" name="Group 2">
            <a:extLst>
              <a:ext uri="{FF2B5EF4-FFF2-40B4-BE49-F238E27FC236}">
                <a16:creationId xmlns:a16="http://schemas.microsoft.com/office/drawing/2014/main" id="{078D6669-9F95-4788-8F4A-AE36DD637AB2}"/>
              </a:ext>
            </a:extLst>
          </p:cNvPr>
          <p:cNvGrpSpPr/>
          <p:nvPr userDrawn="1"/>
        </p:nvGrpSpPr>
        <p:grpSpPr>
          <a:xfrm>
            <a:off x="11206097" y="6416828"/>
            <a:ext cx="1382596" cy="485731"/>
            <a:chOff x="10861983" y="6291579"/>
            <a:chExt cx="1355417" cy="476250"/>
          </a:xfrm>
        </p:grpSpPr>
        <p:sp>
          <p:nvSpPr>
            <p:cNvPr id="4" name="Rectangle 3">
              <a:extLst>
                <a:ext uri="{FF2B5EF4-FFF2-40B4-BE49-F238E27FC236}">
                  <a16:creationId xmlns:a16="http://schemas.microsoft.com/office/drawing/2014/main" id="{6485592D-BDA3-4FE1-B5DC-A9E3F4D3E2BD}"/>
                </a:ext>
              </a:extLst>
            </p:cNvPr>
            <p:cNvSpPr/>
            <p:nvPr userDrawn="1"/>
          </p:nvSpPr>
          <p:spPr>
            <a:xfrm>
              <a:off x="10861983" y="6291579"/>
              <a:ext cx="1355417" cy="476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solidFill>
                  <a:schemeClr val="bg1"/>
                </a:solidFill>
              </a:endParaRPr>
            </a:p>
          </p:txBody>
        </p:sp>
        <p:pic>
          <p:nvPicPr>
            <p:cNvPr id="5" name="Picture 4">
              <a:extLst>
                <a:ext uri="{FF2B5EF4-FFF2-40B4-BE49-F238E27FC236}">
                  <a16:creationId xmlns:a16="http://schemas.microsoft.com/office/drawing/2014/main" id="{3D57D934-F088-445F-A8D2-5D5A9E254C62}"/>
                </a:ext>
              </a:extLst>
            </p:cNvPr>
            <p:cNvPicPr>
              <a:picLocks noChangeAspect="1"/>
            </p:cNvPicPr>
            <p:nvPr userDrawn="1"/>
          </p:nvPicPr>
          <p:blipFill rotWithShape="1">
            <a:blip r:embed="rId2" cstate="print">
              <a:biLevel thresh="25000"/>
              <a:extLst>
                <a:ext uri="{28A0092B-C50C-407E-A947-70E740481C1C}">
                  <a14:useLocalDpi xmlns:a14="http://schemas.microsoft.com/office/drawing/2010/main" val="0"/>
                </a:ext>
              </a:extLst>
            </a:blip>
            <a:srcRect t="9926" r="31722" b="25598"/>
            <a:stretch/>
          </p:blipFill>
          <p:spPr>
            <a:xfrm>
              <a:off x="11529340" y="6319199"/>
              <a:ext cx="429019" cy="405129"/>
            </a:xfrm>
            <a:prstGeom prst="rect">
              <a:avLst/>
            </a:prstGeom>
          </p:spPr>
        </p:pic>
      </p:grpSp>
      <p:sp>
        <p:nvSpPr>
          <p:cNvPr id="6" name="Text Placeholder 5">
            <a:extLst>
              <a:ext uri="{FF2B5EF4-FFF2-40B4-BE49-F238E27FC236}">
                <a16:creationId xmlns:a16="http://schemas.microsoft.com/office/drawing/2014/main" id="{E49A57CD-F2CB-4001-9E9D-61D5CFF31B8A}"/>
              </a:ext>
            </a:extLst>
          </p:cNvPr>
          <p:cNvSpPr>
            <a:spLocks noGrp="1"/>
          </p:cNvSpPr>
          <p:nvPr>
            <p:ph type="body" sz="quarter" idx="10"/>
          </p:nvPr>
        </p:nvSpPr>
        <p:spPr>
          <a:xfrm>
            <a:off x="37246" y="6381811"/>
            <a:ext cx="10943450" cy="587734"/>
          </a:xfrm>
          <a:prstGeom prst="rect">
            <a:avLst/>
          </a:prstGeom>
        </p:spPr>
        <p:txBody>
          <a:bodyPr anchor="ctr"/>
          <a:lstStyle>
            <a:lvl1pPr marL="0" indent="0">
              <a:buNone/>
              <a:defRPr sz="2856">
                <a:solidFill>
                  <a:schemeClr val="bg1"/>
                </a:solidFill>
                <a:latin typeface="+mj-lt"/>
              </a:defRPr>
            </a:lvl1pPr>
          </a:lstStyle>
          <a:p>
            <a:pPr lvl="0"/>
            <a:r>
              <a:rPr lang="en-US"/>
              <a:t>Edit Master text styles</a:t>
            </a:r>
          </a:p>
        </p:txBody>
      </p:sp>
    </p:spTree>
    <p:extLst>
      <p:ext uri="{BB962C8B-B14F-4D97-AF65-F5344CB8AC3E}">
        <p14:creationId xmlns:p14="http://schemas.microsoft.com/office/powerpoint/2010/main" val="3302572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0839" y="2657790"/>
            <a:ext cx="4975275" cy="4270989"/>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201071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D648F0F-F7B7-4DBC-A82D-6C096CD49B18}"/>
              </a:ext>
            </a:extLst>
          </p:cNvPr>
          <p:cNvSpPr/>
          <p:nvPr userDrawn="1"/>
        </p:nvSpPr>
        <p:spPr>
          <a:xfrm>
            <a:off x="0" y="6349198"/>
            <a:ext cx="12436475" cy="6453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6" name="Text Placeholder 5">
            <a:extLst>
              <a:ext uri="{FF2B5EF4-FFF2-40B4-BE49-F238E27FC236}">
                <a16:creationId xmlns:a16="http://schemas.microsoft.com/office/drawing/2014/main" id="{E49A57CD-F2CB-4001-9E9D-61D5CFF31B8A}"/>
              </a:ext>
            </a:extLst>
          </p:cNvPr>
          <p:cNvSpPr>
            <a:spLocks noGrp="1"/>
          </p:cNvSpPr>
          <p:nvPr>
            <p:ph type="body" sz="quarter" idx="10"/>
          </p:nvPr>
        </p:nvSpPr>
        <p:spPr>
          <a:xfrm>
            <a:off x="37246" y="6381811"/>
            <a:ext cx="10943450" cy="587734"/>
          </a:xfrm>
          <a:prstGeom prst="rect">
            <a:avLst/>
          </a:prstGeom>
        </p:spPr>
        <p:txBody>
          <a:bodyPr anchor="ctr"/>
          <a:lstStyle>
            <a:lvl1pPr marL="0" indent="0">
              <a:buNone/>
              <a:defRPr sz="2856">
                <a:solidFill>
                  <a:schemeClr val="bg1"/>
                </a:solidFill>
                <a:latin typeface="+mj-lt"/>
              </a:defRPr>
            </a:lvl1pPr>
          </a:lstStyle>
          <a:p>
            <a:pPr lvl="0"/>
            <a:r>
              <a:rPr lang="en-US"/>
              <a:t>Edit Master text styles</a:t>
            </a:r>
          </a:p>
        </p:txBody>
      </p:sp>
      <p:sp>
        <p:nvSpPr>
          <p:cNvPr id="7" name="Shape 23">
            <a:extLst>
              <a:ext uri="{FF2B5EF4-FFF2-40B4-BE49-F238E27FC236}">
                <a16:creationId xmlns:a16="http://schemas.microsoft.com/office/drawing/2014/main" id="{B75275FD-3731-4A9A-81D1-49F1553D964D}"/>
              </a:ext>
            </a:extLst>
          </p:cNvPr>
          <p:cNvSpPr txBox="1"/>
          <p:nvPr userDrawn="1"/>
        </p:nvSpPr>
        <p:spPr>
          <a:xfrm>
            <a:off x="4887274" y="2184"/>
            <a:ext cx="2661928" cy="888848"/>
          </a:xfrm>
          <a:prstGeom prst="rect">
            <a:avLst/>
          </a:prstGeom>
          <a:noFill/>
          <a:ln>
            <a:noFill/>
          </a:ln>
        </p:spPr>
        <p:txBody>
          <a:bodyPr lIns="93245" tIns="93245" rIns="93245" bIns="93245" anchor="t" anchorCtr="0">
            <a:noAutofit/>
          </a:bodyPr>
          <a:lstStyle/>
          <a:p>
            <a:pPr lvl="0" algn="ctr">
              <a:spcBef>
                <a:spcPts val="0"/>
              </a:spcBef>
              <a:buNone/>
            </a:pPr>
            <a:r>
              <a:rPr lang="en" sz="9791" b="1">
                <a:solidFill>
                  <a:srgbClr val="97ABBC"/>
                </a:solidFill>
              </a:rPr>
              <a:t>“</a:t>
            </a:r>
          </a:p>
        </p:txBody>
      </p:sp>
      <p:sp>
        <p:nvSpPr>
          <p:cNvPr id="8" name="Shape 24">
            <a:extLst>
              <a:ext uri="{FF2B5EF4-FFF2-40B4-BE49-F238E27FC236}">
                <a16:creationId xmlns:a16="http://schemas.microsoft.com/office/drawing/2014/main" id="{7F2AB621-ED48-4FC4-B7F6-06714267E5D7}"/>
              </a:ext>
            </a:extLst>
          </p:cNvPr>
          <p:cNvSpPr/>
          <p:nvPr userDrawn="1"/>
        </p:nvSpPr>
        <p:spPr>
          <a:xfrm>
            <a:off x="7784062" y="570961"/>
            <a:ext cx="2326127" cy="104947"/>
          </a:xfrm>
          <a:prstGeom prst="rect">
            <a:avLst/>
          </a:prstGeom>
          <a:solidFill>
            <a:srgbClr val="D83B01"/>
          </a:solidFill>
          <a:ln>
            <a:noFill/>
          </a:ln>
        </p:spPr>
        <p:txBody>
          <a:bodyPr lIns="93245" tIns="93245" rIns="93245" bIns="93245" anchor="ctr" anchorCtr="0">
            <a:noAutofit/>
          </a:bodyPr>
          <a:lstStyle/>
          <a:p>
            <a:pPr lvl="0">
              <a:spcBef>
                <a:spcPts val="0"/>
              </a:spcBef>
              <a:buNone/>
            </a:pPr>
            <a:endParaRPr sz="1428"/>
          </a:p>
        </p:txBody>
      </p:sp>
      <p:sp>
        <p:nvSpPr>
          <p:cNvPr id="9" name="Shape 25">
            <a:extLst>
              <a:ext uri="{FF2B5EF4-FFF2-40B4-BE49-F238E27FC236}">
                <a16:creationId xmlns:a16="http://schemas.microsoft.com/office/drawing/2014/main" id="{5F8ABC63-EF2C-4420-A3D0-56833F8EF368}"/>
              </a:ext>
            </a:extLst>
          </p:cNvPr>
          <p:cNvSpPr/>
          <p:nvPr userDrawn="1"/>
        </p:nvSpPr>
        <p:spPr>
          <a:xfrm>
            <a:off x="10110996" y="570961"/>
            <a:ext cx="2326127" cy="104947"/>
          </a:xfrm>
          <a:prstGeom prst="rect">
            <a:avLst/>
          </a:prstGeom>
          <a:solidFill>
            <a:srgbClr val="CB2E6D"/>
          </a:solidFill>
          <a:ln>
            <a:noFill/>
          </a:ln>
        </p:spPr>
        <p:txBody>
          <a:bodyPr lIns="93245" tIns="93245" rIns="93245" bIns="93245" anchor="ctr" anchorCtr="0">
            <a:noAutofit/>
          </a:bodyPr>
          <a:lstStyle/>
          <a:p>
            <a:pPr lvl="0">
              <a:spcBef>
                <a:spcPts val="0"/>
              </a:spcBef>
              <a:buNone/>
            </a:pPr>
            <a:endParaRPr sz="1428"/>
          </a:p>
        </p:txBody>
      </p:sp>
      <p:sp>
        <p:nvSpPr>
          <p:cNvPr id="10" name="Shape 26">
            <a:extLst>
              <a:ext uri="{FF2B5EF4-FFF2-40B4-BE49-F238E27FC236}">
                <a16:creationId xmlns:a16="http://schemas.microsoft.com/office/drawing/2014/main" id="{37C0EF1F-46B5-4EAE-B1AA-CC4F1B3240C7}"/>
              </a:ext>
            </a:extLst>
          </p:cNvPr>
          <p:cNvSpPr/>
          <p:nvPr userDrawn="1"/>
        </p:nvSpPr>
        <p:spPr>
          <a:xfrm>
            <a:off x="0" y="570961"/>
            <a:ext cx="2326127" cy="104947"/>
          </a:xfrm>
          <a:prstGeom prst="rect">
            <a:avLst/>
          </a:prstGeom>
          <a:solidFill>
            <a:srgbClr val="854CC7"/>
          </a:solidFill>
          <a:ln>
            <a:noFill/>
          </a:ln>
        </p:spPr>
        <p:txBody>
          <a:bodyPr lIns="93245" tIns="93245" rIns="93245" bIns="93245" anchor="ctr" anchorCtr="0">
            <a:noAutofit/>
          </a:bodyPr>
          <a:lstStyle/>
          <a:p>
            <a:pPr lvl="0">
              <a:spcBef>
                <a:spcPts val="0"/>
              </a:spcBef>
              <a:buNone/>
            </a:pPr>
            <a:endParaRPr sz="1428"/>
          </a:p>
        </p:txBody>
      </p:sp>
      <p:sp>
        <p:nvSpPr>
          <p:cNvPr id="11" name="Shape 27">
            <a:extLst>
              <a:ext uri="{FF2B5EF4-FFF2-40B4-BE49-F238E27FC236}">
                <a16:creationId xmlns:a16="http://schemas.microsoft.com/office/drawing/2014/main" id="{37707098-D34D-4EB1-8ADE-07AD9B113D94}"/>
              </a:ext>
            </a:extLst>
          </p:cNvPr>
          <p:cNvSpPr/>
          <p:nvPr userDrawn="1"/>
        </p:nvSpPr>
        <p:spPr>
          <a:xfrm>
            <a:off x="2326295" y="570961"/>
            <a:ext cx="2326127" cy="104947"/>
          </a:xfrm>
          <a:prstGeom prst="rect">
            <a:avLst/>
          </a:prstGeom>
          <a:solidFill>
            <a:srgbClr val="0078D7"/>
          </a:solidFill>
          <a:ln>
            <a:noFill/>
          </a:ln>
        </p:spPr>
        <p:txBody>
          <a:bodyPr lIns="93245" tIns="93245" rIns="93245" bIns="93245" anchor="ctr" anchorCtr="0">
            <a:noAutofit/>
          </a:bodyPr>
          <a:lstStyle/>
          <a:p>
            <a:pPr lvl="0">
              <a:spcBef>
                <a:spcPts val="0"/>
              </a:spcBef>
              <a:buNone/>
            </a:pPr>
            <a:endParaRPr sz="1428"/>
          </a:p>
        </p:txBody>
      </p:sp>
      <p:pic>
        <p:nvPicPr>
          <p:cNvPr id="12" name="Picture 11">
            <a:extLst>
              <a:ext uri="{FF2B5EF4-FFF2-40B4-BE49-F238E27FC236}">
                <a16:creationId xmlns:a16="http://schemas.microsoft.com/office/drawing/2014/main" id="{7068698F-A3CC-434C-93EC-13B0F1999635}"/>
              </a:ext>
            </a:extLst>
          </p:cNvPr>
          <p:cNvPicPr>
            <a:picLocks noChangeAspect="1"/>
          </p:cNvPicPr>
          <p:nvPr userDrawn="1"/>
        </p:nvPicPr>
        <p:blipFill rotWithShape="1">
          <a:blip r:embed="rId2" cstate="print">
            <a:biLevel thresh="25000"/>
            <a:extLst>
              <a:ext uri="{28A0092B-C50C-407E-A947-70E740481C1C}">
                <a14:useLocalDpi xmlns:a14="http://schemas.microsoft.com/office/drawing/2010/main" val="0"/>
              </a:ext>
            </a:extLst>
          </a:blip>
          <a:srcRect t="9926" r="31722" b="25598"/>
          <a:stretch/>
        </p:blipFill>
        <p:spPr>
          <a:xfrm>
            <a:off x="11886836" y="6444998"/>
            <a:ext cx="437622" cy="413194"/>
          </a:xfrm>
          <a:prstGeom prst="rect">
            <a:avLst/>
          </a:prstGeom>
        </p:spPr>
      </p:pic>
    </p:spTree>
    <p:extLst>
      <p:ext uri="{BB962C8B-B14F-4D97-AF65-F5344CB8AC3E}">
        <p14:creationId xmlns:p14="http://schemas.microsoft.com/office/powerpoint/2010/main" val="3295997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3"/>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8" y="6559056"/>
            <a:ext cx="11553197" cy="96950"/>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663520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92371596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750" indent="-285750">
              <a:lnSpc>
                <a:spcPct val="100000"/>
              </a:lnSpc>
              <a:spcBef>
                <a:spcPts val="0"/>
              </a:spcBef>
              <a:spcAft>
                <a:spcPts val="1400"/>
              </a:spcAft>
              <a:buFont typeface="Arial" panose="020B0604020202020204" pitchFamily="34" charset="0"/>
              <a:buChar char="•"/>
              <a:defRPr sz="1800" b="0" i="0">
                <a:solidFill>
                  <a:srgbClr val="000000"/>
                </a:solidFill>
                <a:latin typeface="+mj-lt"/>
              </a:defRPr>
            </a:lvl1pPr>
            <a:lvl2pPr marL="514350" indent="-285750">
              <a:lnSpc>
                <a:spcPct val="100000"/>
              </a:lnSpc>
              <a:spcBef>
                <a:spcPts val="0"/>
              </a:spcBef>
              <a:spcAft>
                <a:spcPts val="1400"/>
              </a:spcAft>
              <a:buFont typeface="Arial" panose="020B0604020202020204" pitchFamily="34" charset="0"/>
              <a:buChar char="•"/>
              <a:defRPr sz="1800">
                <a:solidFill>
                  <a:srgbClr val="000000"/>
                </a:solidFill>
              </a:defRPr>
            </a:lvl2pPr>
            <a:lvl3pPr marL="742950" indent="-285750">
              <a:lnSpc>
                <a:spcPct val="100000"/>
              </a:lnSpc>
              <a:spcBef>
                <a:spcPts val="0"/>
              </a:spcBef>
              <a:spcAft>
                <a:spcPts val="1400"/>
              </a:spcAft>
              <a:buFont typeface="Arial" panose="020B0604020202020204" pitchFamily="34" charset="0"/>
              <a:buChar char="•"/>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153875056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3664490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79"/>
            <a:ext cx="11567160" cy="830997"/>
          </a:xfrm>
        </p:spPr>
        <p:txBody>
          <a:bodyPr wrap="square" lIns="0" tIns="0" rIns="0" bIns="0">
            <a:spAutoFit/>
          </a:bodyPr>
          <a:lstStyle>
            <a:lvl1pPr marL="0" indent="0">
              <a:lnSpc>
                <a:spcPct val="100000"/>
              </a:lnSpc>
              <a:spcBef>
                <a:spcPts val="0"/>
              </a:spcBef>
              <a:spcAft>
                <a:spcPts val="14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0" cy="2654300"/>
          </a:xfrm>
        </p:spPr>
        <p:txBody>
          <a:bodyPr lIns="0" tIns="0" rIns="0" bIns="0"/>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22798556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image" Target="../media/image13.pn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theme" Target="../theme/theme2.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2"/>
          <a:stretch>
            <a:fillRect/>
          </a:stretch>
        </p:blipFill>
        <p:spPr>
          <a:xfrm rot="5400000">
            <a:off x="9226488" y="3280851"/>
            <a:ext cx="6994525" cy="432822"/>
          </a:xfrm>
          <a:prstGeom prst="rect">
            <a:avLst/>
          </a:prstGeom>
        </p:spPr>
      </p:pic>
      <p:sp>
        <p:nvSpPr>
          <p:cNvPr id="2" name="Title Placeholder 1"/>
          <p:cNvSpPr>
            <a:spLocks noGrp="1"/>
          </p:cNvSpPr>
          <p:nvPr>
            <p:ph type="title"/>
          </p:nvPr>
        </p:nvSpPr>
        <p:spPr>
          <a:xfrm>
            <a:off x="434975" y="228573"/>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2423972755"/>
      </p:ext>
    </p:extLst>
  </p:cSld>
  <p:clrMap bg1="lt1" tx1="dk1" bg2="lt2" tx2="dk2" accent1="accent1" accent2="accent2" accent3="accent3" accent4="accent4" accent5="accent5" accent6="accent6" hlink="hlink" folHlink="folHlink"/>
  <p:sldLayoutIdLst>
    <p:sldLayoutId id="2147483866" r:id="rId1"/>
    <p:sldLayoutId id="2147483865" r:id="rId2"/>
    <p:sldLayoutId id="2147483896" r:id="rId3"/>
    <p:sldLayoutId id="2147483884" r:id="rId4"/>
    <p:sldLayoutId id="2147483868" r:id="rId5"/>
    <p:sldLayoutId id="2147483869" r:id="rId6"/>
    <p:sldLayoutId id="2147483885" r:id="rId7"/>
    <p:sldLayoutId id="2147483871" r:id="rId8"/>
    <p:sldLayoutId id="2147483886" r:id="rId9"/>
    <p:sldLayoutId id="2147483887" r:id="rId10"/>
    <p:sldLayoutId id="2147483888" r:id="rId11"/>
    <p:sldLayoutId id="2147483889" r:id="rId12"/>
    <p:sldLayoutId id="2147483873" r:id="rId13"/>
    <p:sldLayoutId id="2147483890" r:id="rId14"/>
    <p:sldLayoutId id="2147483891" r:id="rId15"/>
    <p:sldLayoutId id="2147483894" r:id="rId16"/>
    <p:sldLayoutId id="2147483878" r:id="rId17"/>
    <p:sldLayoutId id="2147483892" r:id="rId18"/>
    <p:sldLayoutId id="2147483879" r:id="rId19"/>
    <p:sldLayoutId id="2147483880" r:id="rId20"/>
    <p:sldLayoutId id="2147483881" r:id="rId21"/>
    <p:sldLayoutId id="2147483883" r:id="rId22"/>
    <p:sldLayoutId id="2147483882" r:id="rId23"/>
    <p:sldLayoutId id="2147483897" r:id="rId24"/>
    <p:sldLayoutId id="2147483899" r:id="rId25"/>
    <p:sldLayoutId id="2147483900" r:id="rId26"/>
    <p:sldLayoutId id="2147483901" r:id="rId27"/>
    <p:sldLayoutId id="2147483903" r:id="rId28"/>
    <p:sldLayoutId id="2147483915" r:id="rId29"/>
    <p:sldLayoutId id="2147483916" r:id="rId30"/>
  </p:sldLayoutIdLst>
  <p:transition>
    <p:fade/>
  </p:transition>
  <p:hf sldNum="0" hdr="0" dt="0"/>
  <p:txStyles>
    <p:titleStyle>
      <a:lvl1pPr algn="l" defTabSz="932742"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A4D45A-B8FE-4C56-B040-6489E7E598E3}"/>
              </a:ext>
            </a:extLst>
          </p:cNvPr>
          <p:cNvSpPr>
            <a:spLocks noGrp="1"/>
          </p:cNvSpPr>
          <p:nvPr>
            <p:ph type="title"/>
          </p:nvPr>
        </p:nvSpPr>
        <p:spPr>
          <a:xfrm>
            <a:off x="200456" y="192419"/>
            <a:ext cx="12039653" cy="7479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D415FBD-E77A-4CC8-96EF-3A599DEF3054}"/>
              </a:ext>
            </a:extLst>
          </p:cNvPr>
          <p:cNvSpPr>
            <a:spLocks noGrp="1"/>
          </p:cNvSpPr>
          <p:nvPr>
            <p:ph type="body" idx="1"/>
          </p:nvPr>
        </p:nvSpPr>
        <p:spPr>
          <a:xfrm>
            <a:off x="200455" y="1056951"/>
            <a:ext cx="12039653" cy="570033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a:xfrm>
            <a:off x="10102045" y="6416828"/>
            <a:ext cx="2328085" cy="4857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48" dirty="0">
                <a:solidFill>
                  <a:schemeClr val="accent5"/>
                </a:solidFill>
              </a:rPr>
              <a:t>Azure Boards</a:t>
            </a:r>
          </a:p>
        </p:txBody>
      </p:sp>
      <p:pic>
        <p:nvPicPr>
          <p:cNvPr id="7" name="Picture 8">
            <a:extLst>
              <a:ext uri="{FF2B5EF4-FFF2-40B4-BE49-F238E27FC236}">
                <a16:creationId xmlns:a16="http://schemas.microsoft.com/office/drawing/2014/main" id="{AF48CDF6-7788-4FE7-A613-DA87318041E1}"/>
              </a:ext>
              <a:ext uri="{C183D7F6-B498-43B3-948B-1728B52AA6E4}">
                <adec:decorative xmlns:adec="http://schemas.microsoft.com/office/drawing/2017/decorative" val="1"/>
              </a:ext>
            </a:extLst>
          </p:cNvPr>
          <p:cNvPicPr>
            <a:picLocks noChangeAspect="1"/>
          </p:cNvPicPr>
          <p:nvPr userDrawn="1"/>
        </p:nvPicPr>
        <p:blipFill>
          <a:blip r:embed="rId12"/>
          <a:stretch>
            <a:fillRect/>
          </a:stretch>
        </p:blipFill>
        <p:spPr>
          <a:xfrm>
            <a:off x="9914797" y="6519086"/>
            <a:ext cx="374497" cy="374336"/>
          </a:xfrm>
          <a:prstGeom prst="rect">
            <a:avLst/>
          </a:prstGeom>
        </p:spPr>
      </p:pic>
    </p:spTree>
    <p:extLst>
      <p:ext uri="{BB962C8B-B14F-4D97-AF65-F5344CB8AC3E}">
        <p14:creationId xmlns:p14="http://schemas.microsoft.com/office/powerpoint/2010/main" val="975732729"/>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Lst>
  <p:txStyles>
    <p:titleStyle>
      <a:lvl1pPr algn="l" defTabSz="932597" rtl="0" eaLnBrk="1" latinLnBrk="0" hangingPunct="1">
        <a:lnSpc>
          <a:spcPct val="90000"/>
        </a:lnSpc>
        <a:spcBef>
          <a:spcPct val="0"/>
        </a:spcBef>
        <a:buNone/>
        <a:defRPr sz="4080"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448"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632"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632"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6.sv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25.png"/><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28.png"/><Relationship Id="rId7"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30.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13.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svg"/><Relationship Id="rId17" Type="http://schemas.openxmlformats.org/officeDocument/2006/relationships/image" Target="../media/image53.png"/><Relationship Id="rId2" Type="http://schemas.openxmlformats.org/officeDocument/2006/relationships/notesSlide" Target="../notesSlides/notesSlide18.xml"/><Relationship Id="rId16" Type="http://schemas.openxmlformats.org/officeDocument/2006/relationships/image" Target="../media/image52.png"/><Relationship Id="rId1" Type="http://schemas.openxmlformats.org/officeDocument/2006/relationships/slideLayout" Target="../slideLayouts/slideLayout19.xml"/><Relationship Id="rId6" Type="http://schemas.openxmlformats.org/officeDocument/2006/relationships/image" Target="../media/image57.sv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51.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 Id="rId14"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20.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jpg"/><Relationship Id="rId18" Type="http://schemas.openxmlformats.org/officeDocument/2006/relationships/image" Target="../media/image53.png"/><Relationship Id="rId3" Type="http://schemas.openxmlformats.org/officeDocument/2006/relationships/image" Target="../media/image64.png"/><Relationship Id="rId21" Type="http://schemas.openxmlformats.org/officeDocument/2006/relationships/image" Target="../media/image52.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51.png"/><Relationship Id="rId2" Type="http://schemas.openxmlformats.org/officeDocument/2006/relationships/notesSlide" Target="../notesSlides/notesSlide19.xml"/><Relationship Id="rId16" Type="http://schemas.openxmlformats.org/officeDocument/2006/relationships/image" Target="../media/image77.svg"/><Relationship Id="rId20" Type="http://schemas.openxmlformats.org/officeDocument/2006/relationships/image" Target="../media/image50.png"/><Relationship Id="rId1" Type="http://schemas.openxmlformats.org/officeDocument/2006/relationships/slideLayout" Target="../slideLayouts/slideLayout8.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5" Type="http://schemas.openxmlformats.org/officeDocument/2006/relationships/image" Target="../media/image76.png"/><Relationship Id="rId10" Type="http://schemas.openxmlformats.org/officeDocument/2006/relationships/image" Target="../media/image71.png"/><Relationship Id="rId19" Type="http://schemas.openxmlformats.org/officeDocument/2006/relationships/image" Target="../media/image13.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s>
</file>

<file path=ppt/slides/_rels/slide2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sv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23.pn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png"/><Relationship Id="rId7"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14A918-D5D9-4D88-B010-04B646B01C87}"/>
              </a:ext>
            </a:extLst>
          </p:cNvPr>
          <p:cNvSpPr>
            <a:spLocks noGrp="1"/>
          </p:cNvSpPr>
          <p:nvPr>
            <p:ph type="body" sz="quarter" idx="16"/>
          </p:nvPr>
        </p:nvSpPr>
        <p:spPr>
          <a:xfrm>
            <a:off x="450715" y="3824281"/>
            <a:ext cx="5487748" cy="276999"/>
          </a:xfrm>
        </p:spPr>
        <p:txBody>
          <a:bodyPr vert="horz" wrap="square" lIns="0" tIns="0" rIns="0" bIns="0" rtlCol="0" anchor="t">
            <a:spAutoFit/>
          </a:bodyPr>
          <a:lstStyle/>
          <a:p>
            <a:r>
              <a:rPr lang="en-US" dirty="0">
                <a:cs typeface="Segoe UI"/>
              </a:rPr>
              <a:t>Wesley Camargo</a:t>
            </a:r>
            <a:endParaRPr lang="en-US" dirty="0"/>
          </a:p>
        </p:txBody>
      </p:sp>
      <p:sp>
        <p:nvSpPr>
          <p:cNvPr id="3" name="Title 2">
            <a:extLst>
              <a:ext uri="{FF2B5EF4-FFF2-40B4-BE49-F238E27FC236}">
                <a16:creationId xmlns:a16="http://schemas.microsoft.com/office/drawing/2014/main" id="{F4F7BEDB-A91D-4815-8C97-8D89C0FC44F7}"/>
              </a:ext>
            </a:extLst>
          </p:cNvPr>
          <p:cNvSpPr>
            <a:spLocks noGrp="1"/>
          </p:cNvSpPr>
          <p:nvPr>
            <p:ph type="title"/>
          </p:nvPr>
        </p:nvSpPr>
        <p:spPr/>
        <p:txBody>
          <a:bodyPr/>
          <a:lstStyle/>
          <a:p>
            <a:r>
              <a:rPr lang="en-GB" sz="5000" dirty="0">
                <a:cs typeface="Segoe UI"/>
              </a:rPr>
              <a:t>Azure Boards</a:t>
            </a:r>
            <a:endParaRPr lang="en-US" sz="5000"/>
          </a:p>
        </p:txBody>
      </p:sp>
    </p:spTree>
    <p:extLst>
      <p:ext uri="{BB962C8B-B14F-4D97-AF65-F5344CB8AC3E}">
        <p14:creationId xmlns:p14="http://schemas.microsoft.com/office/powerpoint/2010/main" val="3910950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4519ED-8113-473D-804C-45C8F7452976}"/>
              </a:ext>
            </a:extLst>
          </p:cNvPr>
          <p:cNvSpPr>
            <a:spLocks noGrp="1"/>
          </p:cNvSpPr>
          <p:nvPr>
            <p:ph type="title"/>
          </p:nvPr>
        </p:nvSpPr>
        <p:spPr>
          <a:xfrm>
            <a:off x="434975" y="227014"/>
            <a:ext cx="11563350" cy="754061"/>
          </a:xfrm>
        </p:spPr>
        <p:txBody>
          <a:bodyPr/>
          <a:lstStyle/>
          <a:p>
            <a:r>
              <a:rPr lang="en-US" dirty="0">
                <a:solidFill>
                  <a:schemeClr val="tx1"/>
                </a:solidFill>
                <a:cs typeface="Segoe UI"/>
              </a:rPr>
              <a:t>Sprints Hub</a:t>
            </a:r>
          </a:p>
        </p:txBody>
      </p:sp>
      <p:pic>
        <p:nvPicPr>
          <p:cNvPr id="23" name="Picture 22">
            <a:extLst>
              <a:ext uri="{FF2B5EF4-FFF2-40B4-BE49-F238E27FC236}">
                <a16:creationId xmlns:a16="http://schemas.microsoft.com/office/drawing/2014/main" id="{4CE38981-80EA-4950-A5AC-C82ACB15903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244740" y="-127637"/>
            <a:ext cx="8191735" cy="7135456"/>
          </a:xfrm>
          <a:prstGeom prst="rect">
            <a:avLst/>
          </a:prstGeom>
        </p:spPr>
      </p:pic>
      <p:sp>
        <p:nvSpPr>
          <p:cNvPr id="12" name="Text Placeholder 4">
            <a:extLst>
              <a:ext uri="{FF2B5EF4-FFF2-40B4-BE49-F238E27FC236}">
                <a16:creationId xmlns:a16="http://schemas.microsoft.com/office/drawing/2014/main" id="{3FABF79A-298C-461B-A20B-B8946BD092AC}"/>
              </a:ext>
            </a:extLst>
          </p:cNvPr>
          <p:cNvSpPr>
            <a:spLocks noGrp="1"/>
          </p:cNvSpPr>
          <p:nvPr>
            <p:ph type="body" sz="quarter" idx="10"/>
          </p:nvPr>
        </p:nvSpPr>
        <p:spPr>
          <a:xfrm>
            <a:off x="445128" y="972294"/>
            <a:ext cx="5210913" cy="692629"/>
          </a:xfrm>
        </p:spPr>
        <p:txBody>
          <a:bodyPr/>
          <a:lstStyle/>
          <a:p>
            <a:pPr>
              <a:lnSpc>
                <a:spcPct val="100000"/>
              </a:lnSpc>
            </a:pPr>
            <a:r>
              <a:rPr lang="en-US" sz="1800" dirty="0">
                <a:solidFill>
                  <a:schemeClr val="tx1">
                    <a:lumMod val="65000"/>
                    <a:lumOff val="35000"/>
                  </a:schemeClr>
                </a:solidFill>
              </a:rPr>
              <a:t>Sprints give you the ability to create increments of work for your team to accomplish together.</a:t>
            </a:r>
          </a:p>
        </p:txBody>
      </p:sp>
      <p:grpSp>
        <p:nvGrpSpPr>
          <p:cNvPr id="26" name="Group 25">
            <a:extLst>
              <a:ext uri="{FF2B5EF4-FFF2-40B4-BE49-F238E27FC236}">
                <a16:creationId xmlns:a16="http://schemas.microsoft.com/office/drawing/2014/main" id="{668CE92A-B9C7-452B-95F8-9EF5946F9ED2}"/>
              </a:ext>
            </a:extLst>
          </p:cNvPr>
          <p:cNvGrpSpPr/>
          <p:nvPr/>
        </p:nvGrpSpPr>
        <p:grpSpPr>
          <a:xfrm>
            <a:off x="1065722" y="2062760"/>
            <a:ext cx="4590319" cy="3559177"/>
            <a:chOff x="1065722" y="2062760"/>
            <a:chExt cx="4590319" cy="3559177"/>
          </a:xfrm>
        </p:grpSpPr>
        <p:sp>
          <p:nvSpPr>
            <p:cNvPr id="27" name="TextBox 26">
              <a:extLst>
                <a:ext uri="{FF2B5EF4-FFF2-40B4-BE49-F238E27FC236}">
                  <a16:creationId xmlns:a16="http://schemas.microsoft.com/office/drawing/2014/main" id="{2D0BAE92-F7B6-4CD3-8B46-813F9A05FE5E}"/>
                </a:ext>
              </a:extLst>
            </p:cNvPr>
            <p:cNvSpPr txBox="1"/>
            <p:nvPr/>
          </p:nvSpPr>
          <p:spPr>
            <a:xfrm>
              <a:off x="1065722" y="2062760"/>
              <a:ext cx="4273482" cy="544765"/>
            </a:xfrm>
            <a:prstGeom prst="rect">
              <a:avLst/>
            </a:prstGeom>
            <a:noFill/>
          </p:spPr>
          <p:txBody>
            <a:bodyPr wrap="square" lIns="182880" tIns="146304" rIns="182880" bIns="146304" rtlCol="0">
              <a:sp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kumimoji="0" lang="en-GB" sz="1800" b="0" i="0" u="none" strike="noStrike" kern="1200" cap="none" spc="0" normalizeH="0" baseline="0" noProof="0" dirty="0" err="1">
                  <a:ln>
                    <a:noFill/>
                  </a:ln>
                  <a:solidFill>
                    <a:srgbClr val="000000">
                      <a:lumMod val="65000"/>
                      <a:lumOff val="35000"/>
                    </a:srgbClr>
                  </a:solidFill>
                  <a:effectLst/>
                  <a:uLnTx/>
                  <a:uFillTx/>
                  <a:latin typeface="Segoe UI Semibold"/>
                  <a:ea typeface="+mn-ea"/>
                  <a:cs typeface="+mn-cs"/>
                </a:rPr>
                <a:t>Taskboard</a:t>
              </a:r>
              <a:endParaRPr kumimoji="0" lang="en-GB" sz="1800" b="0" i="0" u="none" strike="noStrike" kern="1200" cap="none" spc="0" normalizeH="0" baseline="0" noProof="0" dirty="0">
                <a:ln>
                  <a:noFill/>
                </a:ln>
                <a:solidFill>
                  <a:srgbClr val="000000">
                    <a:lumMod val="65000"/>
                    <a:lumOff val="35000"/>
                  </a:srgbClr>
                </a:solidFill>
                <a:effectLst/>
                <a:uLnTx/>
                <a:uFillTx/>
                <a:latin typeface="Segoe UI Semibold"/>
                <a:ea typeface="+mn-ea"/>
                <a:cs typeface="+mn-cs"/>
              </a:endParaRPr>
            </a:p>
          </p:txBody>
        </p:sp>
        <p:sp>
          <p:nvSpPr>
            <p:cNvPr id="28" name="TextBox 27">
              <a:extLst>
                <a:ext uri="{FF2B5EF4-FFF2-40B4-BE49-F238E27FC236}">
                  <a16:creationId xmlns:a16="http://schemas.microsoft.com/office/drawing/2014/main" id="{47F05475-0BA2-4355-8F8F-2078597269CE}"/>
                </a:ext>
              </a:extLst>
            </p:cNvPr>
            <p:cNvSpPr txBox="1"/>
            <p:nvPr/>
          </p:nvSpPr>
          <p:spPr>
            <a:xfrm>
              <a:off x="1065722" y="2380243"/>
              <a:ext cx="3975020" cy="627864"/>
            </a:xfrm>
            <a:prstGeom prst="rect">
              <a:avLst/>
            </a:prstGeom>
            <a:noFill/>
          </p:spPr>
          <p:txBody>
            <a:bodyPr wrap="square" lIns="182880" tIns="146304" rIns="182880" bIns="146304" rtlCol="0">
              <a:sp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dirty="0">
                  <a:ln>
                    <a:noFill/>
                  </a:ln>
                  <a:solidFill>
                    <a:srgbClr val="595959"/>
                  </a:solidFill>
                  <a:effectLst/>
                  <a:uLnTx/>
                  <a:uFillTx/>
                  <a:latin typeface="Segoe UI"/>
                  <a:ea typeface="+mn-ea"/>
                  <a:cs typeface="+mn-cs"/>
                </a:rPr>
                <a:t>Use the </a:t>
              </a:r>
              <a:r>
                <a:rPr kumimoji="0" lang="en-GB" sz="1200" b="0" i="0" u="none" strike="noStrike" kern="1200" cap="none" spc="0" normalizeH="0" baseline="0" noProof="0" dirty="0" err="1">
                  <a:ln>
                    <a:noFill/>
                  </a:ln>
                  <a:solidFill>
                    <a:srgbClr val="595959"/>
                  </a:solidFill>
                  <a:effectLst/>
                  <a:uLnTx/>
                  <a:uFillTx/>
                  <a:latin typeface="Segoe UI"/>
                  <a:ea typeface="+mn-ea"/>
                  <a:cs typeface="+mn-cs"/>
                </a:rPr>
                <a:t>taskboard</a:t>
              </a:r>
              <a:r>
                <a:rPr kumimoji="0" lang="en-GB" sz="1200" b="0" i="0" u="none" strike="noStrike" kern="1200" cap="none" spc="0" normalizeH="0" baseline="0" noProof="0" dirty="0">
                  <a:ln>
                    <a:noFill/>
                  </a:ln>
                  <a:solidFill>
                    <a:srgbClr val="595959"/>
                  </a:solidFill>
                  <a:effectLst/>
                  <a:uLnTx/>
                  <a:uFillTx/>
                  <a:latin typeface="Segoe UI"/>
                  <a:ea typeface="+mn-ea"/>
                  <a:cs typeface="+mn-cs"/>
                </a:rPr>
                <a:t> in daily Scrum meetings to view progress made to backlog items and tasks.</a:t>
              </a:r>
              <a:endParaRPr kumimoji="0" lang="en-US" sz="1200" b="0" i="0" u="none" strike="noStrike" kern="1200" cap="none" spc="0" normalizeH="0" baseline="0" noProof="0" dirty="0">
                <a:ln>
                  <a:noFill/>
                </a:ln>
                <a:solidFill>
                  <a:srgbClr val="595959"/>
                </a:solidFill>
                <a:effectLst/>
                <a:uLnTx/>
                <a:uFillTx/>
                <a:latin typeface="Segoe UI"/>
                <a:ea typeface="+mn-ea"/>
                <a:cs typeface="+mn-cs"/>
              </a:endParaRPr>
            </a:p>
          </p:txBody>
        </p:sp>
        <p:sp>
          <p:nvSpPr>
            <p:cNvPr id="29" name="TextBox 28">
              <a:extLst>
                <a:ext uri="{FF2B5EF4-FFF2-40B4-BE49-F238E27FC236}">
                  <a16:creationId xmlns:a16="http://schemas.microsoft.com/office/drawing/2014/main" id="{60E47160-95DA-48B2-A16C-E28A0CFE90EF}"/>
                </a:ext>
              </a:extLst>
            </p:cNvPr>
            <p:cNvSpPr txBox="1"/>
            <p:nvPr/>
          </p:nvSpPr>
          <p:spPr>
            <a:xfrm>
              <a:off x="1065722" y="3330990"/>
              <a:ext cx="4273482" cy="544765"/>
            </a:xfrm>
            <a:prstGeom prst="rect">
              <a:avLst/>
            </a:prstGeom>
            <a:noFill/>
          </p:spPr>
          <p:txBody>
            <a:bodyPr wrap="square" lIns="182880" tIns="146304" rIns="182880" bIns="146304" rtlCol="0">
              <a:sp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kumimoji="0" lang="en-GB" sz="1800" b="0" i="0" u="none" strike="noStrike" kern="1200" cap="none" spc="0" normalizeH="0" baseline="0" noProof="0" dirty="0">
                  <a:ln>
                    <a:noFill/>
                  </a:ln>
                  <a:solidFill>
                    <a:srgbClr val="000000">
                      <a:lumMod val="65000"/>
                      <a:lumOff val="35000"/>
                    </a:srgbClr>
                  </a:solidFill>
                  <a:effectLst/>
                  <a:uLnTx/>
                  <a:uFillTx/>
                  <a:latin typeface="Segoe UI Semibold"/>
                  <a:ea typeface="+mn-ea"/>
                  <a:cs typeface="+mn-cs"/>
                </a:rPr>
                <a:t>Capacity Planning</a:t>
              </a:r>
            </a:p>
          </p:txBody>
        </p:sp>
        <p:sp>
          <p:nvSpPr>
            <p:cNvPr id="30" name="TextBox 29">
              <a:extLst>
                <a:ext uri="{FF2B5EF4-FFF2-40B4-BE49-F238E27FC236}">
                  <a16:creationId xmlns:a16="http://schemas.microsoft.com/office/drawing/2014/main" id="{190C0FF1-0C32-4F5C-8891-04E134EC610E}"/>
                </a:ext>
              </a:extLst>
            </p:cNvPr>
            <p:cNvSpPr txBox="1"/>
            <p:nvPr/>
          </p:nvSpPr>
          <p:spPr>
            <a:xfrm>
              <a:off x="1065722" y="3648473"/>
              <a:ext cx="3975020" cy="627864"/>
            </a:xfrm>
            <a:prstGeom prst="rect">
              <a:avLst/>
            </a:prstGeom>
            <a:noFill/>
          </p:spPr>
          <p:txBody>
            <a:bodyPr wrap="square" lIns="182880" tIns="146304" rIns="182880" bIns="146304" rtlCol="0">
              <a:sp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lang="en-GB" sz="1200" dirty="0">
                  <a:solidFill>
                    <a:srgbClr val="595959"/>
                  </a:solidFill>
                  <a:latin typeface="Segoe UI"/>
                </a:rPr>
                <a:t>Assign work hours to team members to help you and your team deliver your work on time. </a:t>
              </a:r>
              <a:endParaRPr kumimoji="0" lang="en-US" sz="1200" b="0" i="0" u="none" strike="noStrike" kern="1200" cap="none" spc="0" normalizeH="0" baseline="0" noProof="0" dirty="0">
                <a:ln>
                  <a:noFill/>
                </a:ln>
                <a:solidFill>
                  <a:srgbClr val="595959"/>
                </a:solidFill>
                <a:effectLst/>
                <a:uLnTx/>
                <a:uFillTx/>
                <a:latin typeface="Segoe UI"/>
                <a:ea typeface="+mn-ea"/>
                <a:cs typeface="+mn-cs"/>
              </a:endParaRPr>
            </a:p>
          </p:txBody>
        </p:sp>
        <p:sp>
          <p:nvSpPr>
            <p:cNvPr id="31" name="TextBox 30">
              <a:extLst>
                <a:ext uri="{FF2B5EF4-FFF2-40B4-BE49-F238E27FC236}">
                  <a16:creationId xmlns:a16="http://schemas.microsoft.com/office/drawing/2014/main" id="{5800409E-E078-4E4C-962E-3982CAB2123A}"/>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kumimoji="0" lang="en-GB" sz="1800" b="0" i="0" u="none" strike="noStrike" kern="1200" cap="none" spc="0" normalizeH="0" baseline="0" noProof="0" dirty="0">
                  <a:ln>
                    <a:noFill/>
                  </a:ln>
                  <a:solidFill>
                    <a:srgbClr val="000000">
                      <a:lumMod val="65000"/>
                      <a:lumOff val="35000"/>
                    </a:srgbClr>
                  </a:solidFill>
                  <a:effectLst/>
                  <a:uLnTx/>
                  <a:uFillTx/>
                  <a:latin typeface="Segoe UI Semibold"/>
                  <a:ea typeface="+mn-ea"/>
                  <a:cs typeface="+mn-cs"/>
                </a:rPr>
                <a:t>Burndown Chart</a:t>
              </a:r>
            </a:p>
          </p:txBody>
        </p:sp>
        <p:sp>
          <p:nvSpPr>
            <p:cNvPr id="32" name="TextBox 31">
              <a:extLst>
                <a:ext uri="{FF2B5EF4-FFF2-40B4-BE49-F238E27FC236}">
                  <a16:creationId xmlns:a16="http://schemas.microsoft.com/office/drawing/2014/main" id="{F65F2BB0-F3F1-47BB-AA93-A2DEBAEFBF85}"/>
                </a:ext>
              </a:extLst>
            </p:cNvPr>
            <p:cNvSpPr txBox="1"/>
            <p:nvPr/>
          </p:nvSpPr>
          <p:spPr>
            <a:xfrm>
              <a:off x="1065722" y="4827873"/>
              <a:ext cx="3975020" cy="794064"/>
            </a:xfrm>
            <a:prstGeom prst="rect">
              <a:avLst/>
            </a:prstGeom>
            <a:noFill/>
          </p:spPr>
          <p:txBody>
            <a:bodyPr wrap="square" lIns="182880" tIns="146304" rIns="182880" bIns="146304" rtlCol="0">
              <a:sp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dirty="0">
                  <a:ln>
                    <a:noFill/>
                  </a:ln>
                  <a:solidFill>
                    <a:srgbClr val="595959"/>
                  </a:solidFill>
                  <a:effectLst/>
                  <a:uLnTx/>
                  <a:uFillTx/>
                  <a:latin typeface="Segoe UI"/>
                  <a:ea typeface="+mn-ea"/>
                  <a:cs typeface="+mn-cs"/>
                </a:rPr>
                <a:t>Throughout your sprint, you can monitor the sprint burndown chart to determine if your team is on track to complete its sprint plan.</a:t>
              </a:r>
            </a:p>
          </p:txBody>
        </p:sp>
      </p:grpSp>
      <p:pic>
        <p:nvPicPr>
          <p:cNvPr id="3" name="Picture 2">
            <a:extLst>
              <a:ext uri="{FF2B5EF4-FFF2-40B4-BE49-F238E27FC236}">
                <a16:creationId xmlns:a16="http://schemas.microsoft.com/office/drawing/2014/main" id="{27B4A4D2-C77A-4EE6-8782-F21873C933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2001" y="1422896"/>
            <a:ext cx="6916388" cy="4558618"/>
          </a:xfrm>
          <a:prstGeom prst="rect">
            <a:avLst/>
          </a:prstGeom>
        </p:spPr>
      </p:pic>
      <p:sp>
        <p:nvSpPr>
          <p:cNvPr id="21" name="Oval 20">
            <a:extLst>
              <a:ext uri="{FF2B5EF4-FFF2-40B4-BE49-F238E27FC236}">
                <a16:creationId xmlns:a16="http://schemas.microsoft.com/office/drawing/2014/main" id="{74116D75-95AF-48BF-8BD1-FC02FBEC523E}"/>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8" descr="A picture containing object&#10;&#10;Description generated with very high confidence">
            <a:extLst>
              <a:ext uri="{FF2B5EF4-FFF2-40B4-BE49-F238E27FC236}">
                <a16:creationId xmlns:a16="http://schemas.microsoft.com/office/drawing/2014/main" id="{9C9A2B12-2705-4A38-8766-F5E5A482F03A}"/>
              </a:ext>
            </a:extLst>
          </p:cNvPr>
          <p:cNvPicPr>
            <a:picLocks noChangeAspect="1"/>
          </p:cNvPicPr>
          <p:nvPr/>
        </p:nvPicPr>
        <p:blipFill>
          <a:blip r:embed="rId5"/>
          <a:stretch>
            <a:fillRect/>
          </a:stretch>
        </p:blipFill>
        <p:spPr>
          <a:xfrm>
            <a:off x="589303" y="2220176"/>
            <a:ext cx="303490" cy="303402"/>
          </a:xfrm>
          <a:prstGeom prst="rect">
            <a:avLst/>
          </a:prstGeom>
        </p:spPr>
      </p:pic>
      <p:sp>
        <p:nvSpPr>
          <p:cNvPr id="24" name="Oval 23">
            <a:extLst>
              <a:ext uri="{FF2B5EF4-FFF2-40B4-BE49-F238E27FC236}">
                <a16:creationId xmlns:a16="http://schemas.microsoft.com/office/drawing/2014/main" id="{6F51E901-5A41-432D-A6DE-CF03D6566350}"/>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5" name="Graphic 24">
            <a:extLst>
              <a:ext uri="{FF2B5EF4-FFF2-40B4-BE49-F238E27FC236}">
                <a16:creationId xmlns:a16="http://schemas.microsoft.com/office/drawing/2014/main" id="{26CF921B-B4E7-4266-AD37-BB14947E0964}"/>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5874" y="4630372"/>
            <a:ext cx="304800" cy="304800"/>
          </a:xfrm>
          <a:prstGeom prst="rect">
            <a:avLst/>
          </a:prstGeom>
        </p:spPr>
      </p:pic>
      <p:sp>
        <p:nvSpPr>
          <p:cNvPr id="19" name="Oval 18">
            <a:extLst>
              <a:ext uri="{FF2B5EF4-FFF2-40B4-BE49-F238E27FC236}">
                <a16:creationId xmlns:a16="http://schemas.microsoft.com/office/drawing/2014/main" id="{5B3BB893-6E40-46DE-A783-CB8CE2E331D7}"/>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502238D1-950C-4AEB-B854-B82C56CACA85}"/>
              </a:ext>
            </a:extLst>
          </p:cNvPr>
          <p:cNvSpPr txBox="1"/>
          <p:nvPr/>
        </p:nvSpPr>
        <p:spPr>
          <a:xfrm>
            <a:off x="415697" y="3330990"/>
            <a:ext cx="517254" cy="600164"/>
          </a:xfrm>
          <a:prstGeom prst="rect">
            <a:avLst/>
          </a:prstGeom>
          <a:noFill/>
        </p:spPr>
        <p:txBody>
          <a:bodyPr wrap="square" lIns="182880" tIns="146304" rIns="182880" bIns="146304" rtlCol="0">
            <a:spAutoFit/>
          </a:bodyPr>
          <a:lstStyle/>
          <a:p>
            <a:pPr>
              <a:lnSpc>
                <a:spcPct val="90000"/>
              </a:lnSpc>
              <a:spcAft>
                <a:spcPts val="600"/>
              </a:spcAft>
            </a:pPr>
            <a:r>
              <a:rPr lang="en-US" sz="2200" dirty="0">
                <a:solidFill>
                  <a:srgbClr val="0A8C76"/>
                </a:solidFill>
                <a:latin typeface="Bowtie" panose="02000503000000000000" pitchFamily="2" charset="0"/>
              </a:rPr>
              <a:t></a:t>
            </a:r>
            <a:endParaRPr lang="en-US" sz="2200" dirty="0">
              <a:solidFill>
                <a:srgbClr val="0A8C76"/>
              </a:solidFill>
            </a:endParaRPr>
          </a:p>
        </p:txBody>
      </p:sp>
    </p:spTree>
    <p:extLst>
      <p:ext uri="{BB962C8B-B14F-4D97-AF65-F5344CB8AC3E}">
        <p14:creationId xmlns:p14="http://schemas.microsoft.com/office/powerpoint/2010/main" val="148673932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1B5ADD35-16A3-458C-8311-2C1EE878EFCE}"/>
              </a:ext>
            </a:extLst>
          </p:cNvPr>
          <p:cNvSpPr txBox="1">
            <a:spLocks/>
          </p:cNvSpPr>
          <p:nvPr/>
        </p:nvSpPr>
        <p:spPr>
          <a:xfrm>
            <a:off x="434976" y="2659324"/>
            <a:ext cx="10334624" cy="1862590"/>
          </a:xfrm>
          <a:prstGeom prst="rect">
            <a:avLst/>
          </a:prstGeom>
          <a:noFill/>
        </p:spPr>
        <p:txBody>
          <a:bodyPr vert="horz" wrap="square" lIns="0" tIns="0" rIns="0" bIns="0" rtlCol="0" anchor="t" anchorCtr="0">
            <a:noAutofit/>
          </a:bodyPr>
          <a:lstStyle>
            <a:lvl1pPr algn="l" defTabSz="932742" rtl="0" eaLnBrk="1" latinLnBrk="0" hangingPunct="1">
              <a:lnSpc>
                <a:spcPct val="90000"/>
              </a:lnSpc>
              <a:spcBef>
                <a:spcPct val="0"/>
              </a:spcBef>
              <a:buNone/>
              <a:defRPr lang="en-US" sz="5400" b="0" kern="1200" cap="none" spc="-150" baseline="0" dirty="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GB" sz="5400" b="0" i="0" u="none" strike="noStrike" kern="1200" cap="none" spc="-150" normalizeH="0" baseline="0" noProof="0" dirty="0">
                <a:ln w="3175">
                  <a:noFill/>
                </a:ln>
                <a:solidFill>
                  <a:srgbClr val="FFFFFF"/>
                </a:solidFill>
                <a:effectLst/>
                <a:uLnTx/>
                <a:uFillTx/>
                <a:latin typeface="Segoe UI Semibold"/>
                <a:ea typeface="+mn-ea"/>
                <a:cs typeface="Segoe UI" pitchFamily="34" charset="0"/>
              </a:rPr>
              <a:t>Sprints Hub</a:t>
            </a:r>
          </a:p>
        </p:txBody>
      </p:sp>
      <p:sp>
        <p:nvSpPr>
          <p:cNvPr id="9" name="TextBox 8">
            <a:extLst>
              <a:ext uri="{FF2B5EF4-FFF2-40B4-BE49-F238E27FC236}">
                <a16:creationId xmlns:a16="http://schemas.microsoft.com/office/drawing/2014/main" id="{40EED03A-A3AA-41E8-9747-612F775ECE6C}"/>
              </a:ext>
            </a:extLst>
          </p:cNvPr>
          <p:cNvSpPr txBox="1"/>
          <p:nvPr/>
        </p:nvSpPr>
        <p:spPr>
          <a:xfrm>
            <a:off x="434975" y="2133026"/>
            <a:ext cx="981038" cy="387798"/>
          </a:xfrm>
          <a:prstGeom prst="rect">
            <a:avLst/>
          </a:prstGeom>
          <a:noFill/>
        </p:spPr>
        <p:txBody>
          <a:bodyPr wrap="none" lIns="0" tIns="0" rIns="0" bIns="0" rtlCol="0">
            <a:sp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kumimoji="0" lang="en-GB" sz="2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rPr>
              <a:t>Demo</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endParaRPr>
          </a:p>
        </p:txBody>
      </p:sp>
    </p:spTree>
    <p:extLst>
      <p:ext uri="{BB962C8B-B14F-4D97-AF65-F5344CB8AC3E}">
        <p14:creationId xmlns:p14="http://schemas.microsoft.com/office/powerpoint/2010/main" val="1367221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875503DA-8CDD-4E42-9C3E-D9BB4C4065C6}"/>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3F4B9D8F-FE73-46F9-B781-DA267C89307F}"/>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10DF5D32-4E18-417E-9F0F-FBE0E7E8DD55}"/>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B74519ED-8113-473D-804C-45C8F7452976}"/>
              </a:ext>
            </a:extLst>
          </p:cNvPr>
          <p:cNvSpPr>
            <a:spLocks noGrp="1"/>
          </p:cNvSpPr>
          <p:nvPr>
            <p:ph type="title"/>
          </p:nvPr>
        </p:nvSpPr>
        <p:spPr>
          <a:xfrm>
            <a:off x="434975" y="227014"/>
            <a:ext cx="11563350" cy="754061"/>
          </a:xfrm>
        </p:spPr>
        <p:txBody>
          <a:bodyPr/>
          <a:lstStyle/>
          <a:p>
            <a:r>
              <a:rPr lang="en-US" dirty="0">
                <a:solidFill>
                  <a:schemeClr val="tx1"/>
                </a:solidFill>
                <a:cs typeface="Segoe UI"/>
              </a:rPr>
              <a:t>Queries Hub</a:t>
            </a:r>
          </a:p>
        </p:txBody>
      </p:sp>
      <p:pic>
        <p:nvPicPr>
          <p:cNvPr id="23" name="Picture 22">
            <a:extLst>
              <a:ext uri="{FF2B5EF4-FFF2-40B4-BE49-F238E27FC236}">
                <a16:creationId xmlns:a16="http://schemas.microsoft.com/office/drawing/2014/main" id="{4CE38981-80EA-4950-A5AC-C82ACB15903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244740" y="-127637"/>
            <a:ext cx="8191735" cy="7135456"/>
          </a:xfrm>
          <a:prstGeom prst="rect">
            <a:avLst/>
          </a:prstGeom>
        </p:spPr>
      </p:pic>
      <p:sp>
        <p:nvSpPr>
          <p:cNvPr id="12" name="Text Placeholder 4">
            <a:extLst>
              <a:ext uri="{FF2B5EF4-FFF2-40B4-BE49-F238E27FC236}">
                <a16:creationId xmlns:a16="http://schemas.microsoft.com/office/drawing/2014/main" id="{3FABF79A-298C-461B-A20B-B8946BD092AC}"/>
              </a:ext>
            </a:extLst>
          </p:cNvPr>
          <p:cNvSpPr>
            <a:spLocks noGrp="1"/>
          </p:cNvSpPr>
          <p:nvPr>
            <p:ph type="body" sz="quarter" idx="10"/>
          </p:nvPr>
        </p:nvSpPr>
        <p:spPr>
          <a:xfrm>
            <a:off x="445128" y="972294"/>
            <a:ext cx="5210913" cy="692629"/>
          </a:xfrm>
        </p:spPr>
        <p:txBody>
          <a:bodyPr/>
          <a:lstStyle/>
          <a:p>
            <a:pPr>
              <a:lnSpc>
                <a:spcPct val="100000"/>
              </a:lnSpc>
            </a:pPr>
            <a:r>
              <a:rPr lang="en-US" sz="1800" dirty="0">
                <a:solidFill>
                  <a:schemeClr val="tx1">
                    <a:lumMod val="65000"/>
                    <a:lumOff val="35000"/>
                  </a:schemeClr>
                </a:solidFill>
              </a:rPr>
              <a:t>Tailor exactly what you’re tracking with the query engine.</a:t>
            </a:r>
          </a:p>
        </p:txBody>
      </p:sp>
      <p:grpSp>
        <p:nvGrpSpPr>
          <p:cNvPr id="26" name="Group 25">
            <a:extLst>
              <a:ext uri="{FF2B5EF4-FFF2-40B4-BE49-F238E27FC236}">
                <a16:creationId xmlns:a16="http://schemas.microsoft.com/office/drawing/2014/main" id="{668CE92A-B9C7-452B-95F8-9EF5946F9ED2}"/>
              </a:ext>
            </a:extLst>
          </p:cNvPr>
          <p:cNvGrpSpPr/>
          <p:nvPr/>
        </p:nvGrpSpPr>
        <p:grpSpPr>
          <a:xfrm>
            <a:off x="1065722" y="2062760"/>
            <a:ext cx="4590319" cy="3392977"/>
            <a:chOff x="1065722" y="2062760"/>
            <a:chExt cx="4590319" cy="3392977"/>
          </a:xfrm>
        </p:grpSpPr>
        <p:sp>
          <p:nvSpPr>
            <p:cNvPr id="27" name="TextBox 26">
              <a:extLst>
                <a:ext uri="{FF2B5EF4-FFF2-40B4-BE49-F238E27FC236}">
                  <a16:creationId xmlns:a16="http://schemas.microsoft.com/office/drawing/2014/main" id="{2D0BAE92-F7B6-4CD3-8B46-813F9A05FE5E}"/>
                </a:ext>
              </a:extLst>
            </p:cNvPr>
            <p:cNvSpPr txBox="1"/>
            <p:nvPr/>
          </p:nvSpPr>
          <p:spPr>
            <a:xfrm>
              <a:off x="1065722" y="2062760"/>
              <a:ext cx="4273482" cy="544765"/>
            </a:xfrm>
            <a:prstGeom prst="rect">
              <a:avLst/>
            </a:prstGeom>
            <a:noFill/>
          </p:spPr>
          <p:txBody>
            <a:bodyPr wrap="square" lIns="182880" tIns="146304" rIns="182880" bIns="146304" rtlCol="0">
              <a:sp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kumimoji="0" lang="en-GB" sz="1800" b="0" i="0" u="none" strike="noStrike" kern="1200" cap="none" spc="0" normalizeH="0" baseline="0" noProof="0" dirty="0">
                  <a:ln>
                    <a:noFill/>
                  </a:ln>
                  <a:solidFill>
                    <a:srgbClr val="000000">
                      <a:lumMod val="65000"/>
                      <a:lumOff val="35000"/>
                    </a:srgbClr>
                  </a:solidFill>
                  <a:effectLst/>
                  <a:uLnTx/>
                  <a:uFillTx/>
                  <a:latin typeface="Segoe UI Semibold"/>
                  <a:ea typeface="+mn-ea"/>
                  <a:cs typeface="+mn-cs"/>
                </a:rPr>
                <a:t>Cross-project</a:t>
              </a:r>
            </a:p>
          </p:txBody>
        </p:sp>
        <p:sp>
          <p:nvSpPr>
            <p:cNvPr id="28" name="TextBox 27">
              <a:extLst>
                <a:ext uri="{FF2B5EF4-FFF2-40B4-BE49-F238E27FC236}">
                  <a16:creationId xmlns:a16="http://schemas.microsoft.com/office/drawing/2014/main" id="{47F05475-0BA2-4355-8F8F-2078597269CE}"/>
                </a:ext>
              </a:extLst>
            </p:cNvPr>
            <p:cNvSpPr txBox="1"/>
            <p:nvPr/>
          </p:nvSpPr>
          <p:spPr>
            <a:xfrm>
              <a:off x="1065722" y="2380243"/>
              <a:ext cx="3975020" cy="627864"/>
            </a:xfrm>
            <a:prstGeom prst="rect">
              <a:avLst/>
            </a:prstGeom>
            <a:noFill/>
          </p:spPr>
          <p:txBody>
            <a:bodyPr wrap="square" lIns="182880" tIns="146304" rIns="182880" bIns="146304" rtlCol="0">
              <a:sp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dirty="0">
                  <a:ln>
                    <a:noFill/>
                  </a:ln>
                  <a:solidFill>
                    <a:srgbClr val="595959"/>
                  </a:solidFill>
                  <a:effectLst/>
                  <a:uLnTx/>
                  <a:uFillTx/>
                  <a:latin typeface="Segoe UI"/>
                  <a:ea typeface="+mn-ea"/>
                  <a:cs typeface="+mn-cs"/>
                </a:rPr>
                <a:t>Create and save queries to track work across different team projects. </a:t>
              </a:r>
              <a:endParaRPr kumimoji="0" lang="en-US" sz="1200" b="0" i="0" u="none" strike="noStrike" kern="1200" cap="none" spc="0" normalizeH="0" baseline="0" noProof="0" dirty="0">
                <a:ln>
                  <a:noFill/>
                </a:ln>
                <a:solidFill>
                  <a:srgbClr val="595959"/>
                </a:solidFill>
                <a:effectLst/>
                <a:uLnTx/>
                <a:uFillTx/>
                <a:latin typeface="Segoe UI"/>
                <a:ea typeface="+mn-ea"/>
                <a:cs typeface="+mn-cs"/>
              </a:endParaRPr>
            </a:p>
          </p:txBody>
        </p:sp>
        <p:sp>
          <p:nvSpPr>
            <p:cNvPr id="29" name="TextBox 28">
              <a:extLst>
                <a:ext uri="{FF2B5EF4-FFF2-40B4-BE49-F238E27FC236}">
                  <a16:creationId xmlns:a16="http://schemas.microsoft.com/office/drawing/2014/main" id="{60E47160-95DA-48B2-A16C-E28A0CFE90EF}"/>
                </a:ext>
              </a:extLst>
            </p:cNvPr>
            <p:cNvSpPr txBox="1"/>
            <p:nvPr/>
          </p:nvSpPr>
          <p:spPr>
            <a:xfrm>
              <a:off x="1065722" y="3330990"/>
              <a:ext cx="4273482" cy="544765"/>
            </a:xfrm>
            <a:prstGeom prst="rect">
              <a:avLst/>
            </a:prstGeom>
            <a:noFill/>
          </p:spPr>
          <p:txBody>
            <a:bodyPr wrap="square" lIns="182880" tIns="146304" rIns="182880" bIns="146304" rtlCol="0">
              <a:sp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kumimoji="0" lang="en-GB" sz="1800" b="0" i="0" u="none" strike="noStrike" kern="1200" cap="none" spc="0" normalizeH="0" baseline="0" noProof="0" dirty="0">
                  <a:ln>
                    <a:noFill/>
                  </a:ln>
                  <a:solidFill>
                    <a:srgbClr val="000000">
                      <a:lumMod val="65000"/>
                      <a:lumOff val="35000"/>
                    </a:srgbClr>
                  </a:solidFill>
                  <a:effectLst/>
                  <a:uLnTx/>
                  <a:uFillTx/>
                  <a:latin typeface="Segoe UI Semibold"/>
                  <a:ea typeface="+mn-ea"/>
                  <a:cs typeface="+mn-cs"/>
                </a:rPr>
                <a:t>Pin to dashboard</a:t>
              </a:r>
            </a:p>
          </p:txBody>
        </p:sp>
        <p:sp>
          <p:nvSpPr>
            <p:cNvPr id="30" name="TextBox 29">
              <a:extLst>
                <a:ext uri="{FF2B5EF4-FFF2-40B4-BE49-F238E27FC236}">
                  <a16:creationId xmlns:a16="http://schemas.microsoft.com/office/drawing/2014/main" id="{190C0FF1-0C32-4F5C-8891-04E134EC610E}"/>
                </a:ext>
              </a:extLst>
            </p:cNvPr>
            <p:cNvSpPr txBox="1"/>
            <p:nvPr/>
          </p:nvSpPr>
          <p:spPr>
            <a:xfrm>
              <a:off x="1065722" y="3648473"/>
              <a:ext cx="3975020" cy="627864"/>
            </a:xfrm>
            <a:prstGeom prst="rect">
              <a:avLst/>
            </a:prstGeom>
            <a:noFill/>
          </p:spPr>
          <p:txBody>
            <a:bodyPr wrap="square" lIns="182880" tIns="146304" rIns="182880" bIns="146304" rtlCol="0">
              <a:sp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dirty="0">
                  <a:ln>
                    <a:noFill/>
                  </a:ln>
                  <a:solidFill>
                    <a:srgbClr val="595959"/>
                  </a:solidFill>
                  <a:effectLst/>
                  <a:uLnTx/>
                  <a:uFillTx/>
                  <a:latin typeface="Segoe UI"/>
                  <a:ea typeface="+mn-ea"/>
                  <a:cs typeface="+mn-cs"/>
                </a:rPr>
                <a:t>Quickly pin queries to dashboards for quick monitoring and status.</a:t>
              </a:r>
              <a:endParaRPr kumimoji="0" lang="en-US" sz="1200" b="0" i="0" u="none" strike="noStrike" kern="1200" cap="none" spc="0" normalizeH="0" baseline="0" noProof="0" dirty="0">
                <a:ln>
                  <a:noFill/>
                </a:ln>
                <a:solidFill>
                  <a:srgbClr val="595959"/>
                </a:solidFill>
                <a:effectLst/>
                <a:uLnTx/>
                <a:uFillTx/>
                <a:latin typeface="Segoe UI"/>
                <a:ea typeface="+mn-ea"/>
                <a:cs typeface="+mn-cs"/>
              </a:endParaRPr>
            </a:p>
          </p:txBody>
        </p:sp>
        <p:sp>
          <p:nvSpPr>
            <p:cNvPr id="31" name="TextBox 30">
              <a:extLst>
                <a:ext uri="{FF2B5EF4-FFF2-40B4-BE49-F238E27FC236}">
                  <a16:creationId xmlns:a16="http://schemas.microsoft.com/office/drawing/2014/main" id="{5800409E-E078-4E4C-962E-3982CAB2123A}"/>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kumimoji="0" lang="en-GB" sz="1800" b="0" i="0" u="none" strike="noStrike" kern="1200" cap="none" spc="0" normalizeH="0" baseline="0" noProof="0" dirty="0">
                  <a:ln>
                    <a:noFill/>
                  </a:ln>
                  <a:solidFill>
                    <a:srgbClr val="000000">
                      <a:lumMod val="65000"/>
                      <a:lumOff val="35000"/>
                    </a:srgbClr>
                  </a:solidFill>
                  <a:effectLst/>
                  <a:uLnTx/>
                  <a:uFillTx/>
                  <a:latin typeface="Segoe UI Semibold"/>
                  <a:ea typeface="+mn-ea"/>
                  <a:cs typeface="+mn-cs"/>
                </a:rPr>
                <a:t>Bulk modify work items</a:t>
              </a:r>
            </a:p>
          </p:txBody>
        </p:sp>
        <p:sp>
          <p:nvSpPr>
            <p:cNvPr id="32" name="TextBox 31">
              <a:extLst>
                <a:ext uri="{FF2B5EF4-FFF2-40B4-BE49-F238E27FC236}">
                  <a16:creationId xmlns:a16="http://schemas.microsoft.com/office/drawing/2014/main" id="{F65F2BB0-F3F1-47BB-AA93-A2DEBAEFBF85}"/>
                </a:ext>
              </a:extLst>
            </p:cNvPr>
            <p:cNvSpPr txBox="1"/>
            <p:nvPr/>
          </p:nvSpPr>
          <p:spPr>
            <a:xfrm>
              <a:off x="1065722" y="4827873"/>
              <a:ext cx="3975020" cy="627864"/>
            </a:xfrm>
            <a:prstGeom prst="rect">
              <a:avLst/>
            </a:prstGeom>
            <a:noFill/>
          </p:spPr>
          <p:txBody>
            <a:bodyPr wrap="square" lIns="182880" tIns="146304" rIns="182880" bIns="146304" rtlCol="0">
              <a:sp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dirty="0">
                  <a:ln>
                    <a:noFill/>
                  </a:ln>
                  <a:solidFill>
                    <a:srgbClr val="595959"/>
                  </a:solidFill>
                  <a:effectLst/>
                  <a:uLnTx/>
                  <a:uFillTx/>
                  <a:latin typeface="Segoe UI"/>
                  <a:ea typeface="+mn-ea"/>
                  <a:cs typeface="+mn-cs"/>
                </a:rPr>
                <a:t>Use bulk modify to quickly modify one or more fields for work items.</a:t>
              </a:r>
            </a:p>
          </p:txBody>
        </p:sp>
      </p:grpSp>
      <p:pic>
        <p:nvPicPr>
          <p:cNvPr id="5" name="Picture 4">
            <a:extLst>
              <a:ext uri="{FF2B5EF4-FFF2-40B4-BE49-F238E27FC236}">
                <a16:creationId xmlns:a16="http://schemas.microsoft.com/office/drawing/2014/main" id="{087FC268-DCBF-4EAD-9B3E-4CEB3C38C8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6459" y="1431605"/>
            <a:ext cx="6889640" cy="4540988"/>
          </a:xfrm>
          <a:prstGeom prst="rect">
            <a:avLst/>
          </a:prstGeom>
        </p:spPr>
      </p:pic>
      <p:sp>
        <p:nvSpPr>
          <p:cNvPr id="2" name="TextBox 1">
            <a:extLst>
              <a:ext uri="{FF2B5EF4-FFF2-40B4-BE49-F238E27FC236}">
                <a16:creationId xmlns:a16="http://schemas.microsoft.com/office/drawing/2014/main" id="{DBB452DE-FA19-4854-B443-8B9969361335}"/>
              </a:ext>
            </a:extLst>
          </p:cNvPr>
          <p:cNvSpPr txBox="1"/>
          <p:nvPr/>
        </p:nvSpPr>
        <p:spPr>
          <a:xfrm>
            <a:off x="458191" y="2039139"/>
            <a:ext cx="243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A8C76"/>
                </a:solidFill>
                <a:latin typeface="Bowtie" panose="02000503000000000000" pitchFamily="2" charset="0"/>
              </a:rPr>
              <a:t></a:t>
            </a:r>
          </a:p>
        </p:txBody>
      </p:sp>
      <p:sp>
        <p:nvSpPr>
          <p:cNvPr id="3" name="TextBox 2">
            <a:extLst>
              <a:ext uri="{FF2B5EF4-FFF2-40B4-BE49-F238E27FC236}">
                <a16:creationId xmlns:a16="http://schemas.microsoft.com/office/drawing/2014/main" id="{B64503E7-EE64-4F39-8256-1456C7BD7EED}"/>
              </a:ext>
            </a:extLst>
          </p:cNvPr>
          <p:cNvSpPr txBox="1"/>
          <p:nvPr/>
        </p:nvSpPr>
        <p:spPr>
          <a:xfrm>
            <a:off x="407075" y="3298374"/>
            <a:ext cx="47698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A8C76"/>
                </a:solidFill>
                <a:latin typeface="Bowtie" panose="02000503000000000000" pitchFamily="2" charset="0"/>
              </a:rPr>
              <a:t></a:t>
            </a:r>
            <a:endParaRPr lang="en-US" sz="2400" dirty="0">
              <a:solidFill>
                <a:srgbClr val="0A8C76"/>
              </a:solidFill>
            </a:endParaRPr>
          </a:p>
        </p:txBody>
      </p:sp>
      <p:pic>
        <p:nvPicPr>
          <p:cNvPr id="24" name="Graphic 23">
            <a:extLst>
              <a:ext uri="{FF2B5EF4-FFF2-40B4-BE49-F238E27FC236}">
                <a16:creationId xmlns:a16="http://schemas.microsoft.com/office/drawing/2014/main" id="{E38FD90D-4D94-4A0E-B66D-EAC3EA7732A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3173" y="4663471"/>
            <a:ext cx="273329" cy="256962"/>
          </a:xfrm>
          <a:prstGeom prst="rect">
            <a:avLst/>
          </a:prstGeom>
        </p:spPr>
      </p:pic>
    </p:spTree>
    <p:extLst>
      <p:ext uri="{BB962C8B-B14F-4D97-AF65-F5344CB8AC3E}">
        <p14:creationId xmlns:p14="http://schemas.microsoft.com/office/powerpoint/2010/main" val="182792120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1B5ADD35-16A3-458C-8311-2C1EE878EFCE}"/>
              </a:ext>
            </a:extLst>
          </p:cNvPr>
          <p:cNvSpPr txBox="1">
            <a:spLocks/>
          </p:cNvSpPr>
          <p:nvPr/>
        </p:nvSpPr>
        <p:spPr>
          <a:xfrm>
            <a:off x="434976" y="2659324"/>
            <a:ext cx="10334624" cy="1862590"/>
          </a:xfrm>
          <a:prstGeom prst="rect">
            <a:avLst/>
          </a:prstGeom>
          <a:noFill/>
        </p:spPr>
        <p:txBody>
          <a:bodyPr vert="horz" wrap="square" lIns="0" tIns="0" rIns="0" bIns="0" rtlCol="0" anchor="t" anchorCtr="0">
            <a:noAutofit/>
          </a:bodyPr>
          <a:lstStyle>
            <a:lvl1pPr algn="l" defTabSz="932742" rtl="0" eaLnBrk="1" latinLnBrk="0" hangingPunct="1">
              <a:lnSpc>
                <a:spcPct val="90000"/>
              </a:lnSpc>
              <a:spcBef>
                <a:spcPct val="0"/>
              </a:spcBef>
              <a:buNone/>
              <a:defRPr lang="en-US" sz="5400" b="0" kern="1200" cap="none" spc="-150" baseline="0" dirty="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GB" sz="5400" b="0" i="0" u="none" strike="noStrike" kern="1200" cap="none" spc="-150" normalizeH="0" baseline="0" noProof="0" dirty="0">
                <a:ln w="3175">
                  <a:noFill/>
                </a:ln>
                <a:solidFill>
                  <a:srgbClr val="FFFFFF"/>
                </a:solidFill>
                <a:effectLst/>
                <a:uLnTx/>
                <a:uFillTx/>
                <a:latin typeface="Segoe UI Semibold"/>
                <a:ea typeface="+mn-ea"/>
                <a:cs typeface="Segoe UI" pitchFamily="34" charset="0"/>
              </a:rPr>
              <a:t>Queries Hub</a:t>
            </a:r>
          </a:p>
        </p:txBody>
      </p:sp>
      <p:sp>
        <p:nvSpPr>
          <p:cNvPr id="9" name="TextBox 8">
            <a:extLst>
              <a:ext uri="{FF2B5EF4-FFF2-40B4-BE49-F238E27FC236}">
                <a16:creationId xmlns:a16="http://schemas.microsoft.com/office/drawing/2014/main" id="{40EED03A-A3AA-41E8-9747-612F775ECE6C}"/>
              </a:ext>
            </a:extLst>
          </p:cNvPr>
          <p:cNvSpPr txBox="1"/>
          <p:nvPr/>
        </p:nvSpPr>
        <p:spPr>
          <a:xfrm>
            <a:off x="434975" y="2133026"/>
            <a:ext cx="981038" cy="387798"/>
          </a:xfrm>
          <a:prstGeom prst="rect">
            <a:avLst/>
          </a:prstGeom>
          <a:noFill/>
        </p:spPr>
        <p:txBody>
          <a:bodyPr wrap="none" lIns="0" tIns="0" rIns="0" bIns="0" rtlCol="0">
            <a:sp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kumimoji="0" lang="en-GB" sz="2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rPr>
              <a:t>Demo</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endParaRPr>
          </a:p>
        </p:txBody>
      </p:sp>
    </p:spTree>
    <p:extLst>
      <p:ext uri="{BB962C8B-B14F-4D97-AF65-F5344CB8AC3E}">
        <p14:creationId xmlns:p14="http://schemas.microsoft.com/office/powerpoint/2010/main" val="1063034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982C2CCF-3FBF-47C2-A9F8-1A5D35E7DFBD}"/>
              </a:ext>
              <a:ext uri="{C183D7F6-B498-43B3-948B-1728B52AA6E4}">
                <adec:decorative xmlns:adec="http://schemas.microsoft.com/office/drawing/2017/decorative" val="1"/>
              </a:ext>
            </a:extLst>
          </p:cNvPr>
          <p:cNvSpPr/>
          <p:nvPr/>
        </p:nvSpPr>
        <p:spPr bwMode="auto">
          <a:xfrm>
            <a:off x="405671" y="3266502"/>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B74519ED-8113-473D-804C-45C8F7452976}"/>
              </a:ext>
            </a:extLst>
          </p:cNvPr>
          <p:cNvSpPr>
            <a:spLocks noGrp="1"/>
          </p:cNvSpPr>
          <p:nvPr>
            <p:ph type="title"/>
          </p:nvPr>
        </p:nvSpPr>
        <p:spPr>
          <a:xfrm>
            <a:off x="434975" y="227014"/>
            <a:ext cx="11563350" cy="754061"/>
          </a:xfrm>
        </p:spPr>
        <p:txBody>
          <a:bodyPr/>
          <a:lstStyle/>
          <a:p>
            <a:r>
              <a:rPr lang="en-US" dirty="0">
                <a:solidFill>
                  <a:schemeClr val="tx1"/>
                </a:solidFill>
                <a:cs typeface="Segoe UI"/>
              </a:rPr>
              <a:t>Dashboards</a:t>
            </a:r>
          </a:p>
        </p:txBody>
      </p:sp>
      <p:pic>
        <p:nvPicPr>
          <p:cNvPr id="23" name="Picture 22">
            <a:extLst>
              <a:ext uri="{FF2B5EF4-FFF2-40B4-BE49-F238E27FC236}">
                <a16:creationId xmlns:a16="http://schemas.microsoft.com/office/drawing/2014/main" id="{4CE38981-80EA-4950-A5AC-C82ACB15903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244740" y="-127637"/>
            <a:ext cx="8191735" cy="7135456"/>
          </a:xfrm>
          <a:prstGeom prst="rect">
            <a:avLst/>
          </a:prstGeom>
        </p:spPr>
      </p:pic>
      <p:sp>
        <p:nvSpPr>
          <p:cNvPr id="12" name="Text Placeholder 4">
            <a:extLst>
              <a:ext uri="{FF2B5EF4-FFF2-40B4-BE49-F238E27FC236}">
                <a16:creationId xmlns:a16="http://schemas.microsoft.com/office/drawing/2014/main" id="{3FABF79A-298C-461B-A20B-B8946BD092AC}"/>
              </a:ext>
            </a:extLst>
          </p:cNvPr>
          <p:cNvSpPr>
            <a:spLocks noGrp="1"/>
          </p:cNvSpPr>
          <p:nvPr>
            <p:ph type="body" sz="quarter" idx="10"/>
          </p:nvPr>
        </p:nvSpPr>
        <p:spPr>
          <a:xfrm>
            <a:off x="445128" y="972294"/>
            <a:ext cx="5210913" cy="692629"/>
          </a:xfrm>
        </p:spPr>
        <p:txBody>
          <a:bodyPr/>
          <a:lstStyle/>
          <a:p>
            <a:pPr>
              <a:lnSpc>
                <a:spcPct val="100000"/>
              </a:lnSpc>
            </a:pPr>
            <a:r>
              <a:rPr lang="en-US" sz="1800" dirty="0">
                <a:solidFill>
                  <a:schemeClr val="tx1">
                    <a:lumMod val="65000"/>
                    <a:lumOff val="35000"/>
                  </a:schemeClr>
                </a:solidFill>
              </a:rPr>
              <a:t>Dashboards give a clear view of what’s happening to track progress and direction.</a:t>
            </a:r>
          </a:p>
        </p:txBody>
      </p:sp>
      <p:grpSp>
        <p:nvGrpSpPr>
          <p:cNvPr id="26" name="Group 25">
            <a:extLst>
              <a:ext uri="{FF2B5EF4-FFF2-40B4-BE49-F238E27FC236}">
                <a16:creationId xmlns:a16="http://schemas.microsoft.com/office/drawing/2014/main" id="{668CE92A-B9C7-452B-95F8-9EF5946F9ED2}"/>
              </a:ext>
            </a:extLst>
          </p:cNvPr>
          <p:cNvGrpSpPr/>
          <p:nvPr/>
        </p:nvGrpSpPr>
        <p:grpSpPr>
          <a:xfrm>
            <a:off x="1025578" y="2062760"/>
            <a:ext cx="4590319" cy="3256940"/>
            <a:chOff x="1025578" y="2062760"/>
            <a:chExt cx="4590319" cy="3256940"/>
          </a:xfrm>
        </p:grpSpPr>
        <p:sp>
          <p:nvSpPr>
            <p:cNvPr id="27" name="TextBox 26">
              <a:extLst>
                <a:ext uri="{FF2B5EF4-FFF2-40B4-BE49-F238E27FC236}">
                  <a16:creationId xmlns:a16="http://schemas.microsoft.com/office/drawing/2014/main" id="{2D0BAE92-F7B6-4CD3-8B46-813F9A05FE5E}"/>
                </a:ext>
              </a:extLst>
            </p:cNvPr>
            <p:cNvSpPr txBox="1"/>
            <p:nvPr/>
          </p:nvSpPr>
          <p:spPr>
            <a:xfrm>
              <a:off x="1065722" y="2062760"/>
              <a:ext cx="4273482" cy="544765"/>
            </a:xfrm>
            <a:prstGeom prst="rect">
              <a:avLst/>
            </a:prstGeom>
            <a:noFill/>
          </p:spPr>
          <p:txBody>
            <a:bodyPr wrap="square" lIns="182880" tIns="146304" rIns="182880" bIns="146304" rtlCol="0">
              <a:sp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kumimoji="0" lang="en-GB" sz="1800" b="0" i="0" u="none" strike="noStrike" kern="1200" cap="none" spc="0" normalizeH="0" baseline="0" noProof="0" dirty="0">
                  <a:ln>
                    <a:noFill/>
                  </a:ln>
                  <a:solidFill>
                    <a:srgbClr val="000000">
                      <a:lumMod val="65000"/>
                      <a:lumOff val="35000"/>
                    </a:srgbClr>
                  </a:solidFill>
                  <a:effectLst/>
                  <a:uLnTx/>
                  <a:uFillTx/>
                  <a:latin typeface="Segoe UI Semibold"/>
                  <a:ea typeface="+mn-ea"/>
                  <a:cs typeface="+mn-cs"/>
                </a:rPr>
                <a:t>Real-time information</a:t>
              </a:r>
            </a:p>
          </p:txBody>
        </p:sp>
        <p:sp>
          <p:nvSpPr>
            <p:cNvPr id="28" name="TextBox 27">
              <a:extLst>
                <a:ext uri="{FF2B5EF4-FFF2-40B4-BE49-F238E27FC236}">
                  <a16:creationId xmlns:a16="http://schemas.microsoft.com/office/drawing/2014/main" id="{47F05475-0BA2-4355-8F8F-2078597269CE}"/>
                </a:ext>
              </a:extLst>
            </p:cNvPr>
            <p:cNvSpPr txBox="1"/>
            <p:nvPr/>
          </p:nvSpPr>
          <p:spPr>
            <a:xfrm>
              <a:off x="1065722" y="2380243"/>
              <a:ext cx="3975020"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595959"/>
                  </a:solidFill>
                </a:rPr>
                <a:t>Dashboards provide easy-to-read, easy access, real-time information</a:t>
              </a:r>
            </a:p>
          </p:txBody>
        </p:sp>
        <p:sp>
          <p:nvSpPr>
            <p:cNvPr id="29" name="TextBox 28">
              <a:extLst>
                <a:ext uri="{FF2B5EF4-FFF2-40B4-BE49-F238E27FC236}">
                  <a16:creationId xmlns:a16="http://schemas.microsoft.com/office/drawing/2014/main" id="{60E47160-95DA-48B2-A16C-E28A0CFE90EF}"/>
                </a:ext>
              </a:extLst>
            </p:cNvPr>
            <p:cNvSpPr txBox="1"/>
            <p:nvPr/>
          </p:nvSpPr>
          <p:spPr>
            <a:xfrm>
              <a:off x="1065722" y="3210373"/>
              <a:ext cx="4273482" cy="544765"/>
            </a:xfrm>
            <a:prstGeom prst="rect">
              <a:avLst/>
            </a:prstGeom>
            <a:noFill/>
          </p:spPr>
          <p:txBody>
            <a:bodyPr wrap="square" lIns="182880" tIns="146304" rIns="182880" bIns="146304" rtlCol="0">
              <a:sp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kumimoji="0" lang="en-GB" sz="1800" b="0" i="0" u="none" strike="noStrike" kern="1200" cap="none" spc="0" normalizeH="0" baseline="0" noProof="0" dirty="0">
                  <a:ln>
                    <a:noFill/>
                  </a:ln>
                  <a:solidFill>
                    <a:srgbClr val="000000">
                      <a:lumMod val="65000"/>
                      <a:lumOff val="35000"/>
                    </a:srgbClr>
                  </a:solidFill>
                  <a:effectLst/>
                  <a:uLnTx/>
                  <a:uFillTx/>
                  <a:latin typeface="Segoe UI Semibold"/>
                  <a:ea typeface="+mn-ea"/>
                  <a:cs typeface="+mn-cs"/>
                </a:rPr>
                <a:t>Thriving community of widgets</a:t>
              </a:r>
            </a:p>
          </p:txBody>
        </p:sp>
        <p:sp>
          <p:nvSpPr>
            <p:cNvPr id="30" name="TextBox 29">
              <a:extLst>
                <a:ext uri="{FF2B5EF4-FFF2-40B4-BE49-F238E27FC236}">
                  <a16:creationId xmlns:a16="http://schemas.microsoft.com/office/drawing/2014/main" id="{190C0FF1-0C32-4F5C-8891-04E134EC610E}"/>
                </a:ext>
              </a:extLst>
            </p:cNvPr>
            <p:cNvSpPr txBox="1"/>
            <p:nvPr/>
          </p:nvSpPr>
          <p:spPr>
            <a:xfrm>
              <a:off x="1065722" y="3527856"/>
              <a:ext cx="3975020" cy="1126462"/>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595959"/>
                  </a:solidFill>
                </a:rPr>
                <a:t>Widgets smartly format data to provide access to easily consumable data. Add widgets to your team dashboards to gain visibility into the status and trends occurring as you develop your software project.</a:t>
              </a:r>
            </a:p>
          </p:txBody>
        </p:sp>
        <p:sp>
          <p:nvSpPr>
            <p:cNvPr id="31" name="TextBox 30">
              <a:extLst>
                <a:ext uri="{FF2B5EF4-FFF2-40B4-BE49-F238E27FC236}">
                  <a16:creationId xmlns:a16="http://schemas.microsoft.com/office/drawing/2014/main" id="{5800409E-E078-4E4C-962E-3982CAB2123A}"/>
                </a:ext>
              </a:extLst>
            </p:cNvPr>
            <p:cNvSpPr txBox="1"/>
            <p:nvPr/>
          </p:nvSpPr>
          <p:spPr>
            <a:xfrm>
              <a:off x="1025578" y="4774935"/>
              <a:ext cx="4590319" cy="544765"/>
            </a:xfrm>
            <a:prstGeom prst="rect">
              <a:avLst/>
            </a:prstGeom>
            <a:noFill/>
          </p:spPr>
          <p:txBody>
            <a:bodyPr wrap="square" lIns="182880" tIns="146304" rIns="182880" bIns="146304" rtlCol="0">
              <a:sp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kumimoji="0" lang="en-GB" sz="1800" b="0" i="0" u="none" strike="noStrike" kern="1200" cap="none" spc="0" normalizeH="0" baseline="0" noProof="0" dirty="0">
                  <a:ln>
                    <a:noFill/>
                  </a:ln>
                  <a:solidFill>
                    <a:srgbClr val="000000">
                      <a:lumMod val="65000"/>
                      <a:lumOff val="35000"/>
                    </a:srgbClr>
                  </a:solidFill>
                  <a:effectLst/>
                  <a:uLnTx/>
                  <a:uFillTx/>
                  <a:latin typeface="Segoe UI Semibold"/>
                  <a:ea typeface="+mn-ea"/>
                  <a:cs typeface="+mn-cs"/>
                </a:rPr>
                <a:t>Add dashboards as needed</a:t>
              </a:r>
            </a:p>
          </p:txBody>
        </p:sp>
      </p:grpSp>
      <p:pic>
        <p:nvPicPr>
          <p:cNvPr id="3" name="Picture 2">
            <a:extLst>
              <a:ext uri="{FF2B5EF4-FFF2-40B4-BE49-F238E27FC236}">
                <a16:creationId xmlns:a16="http://schemas.microsoft.com/office/drawing/2014/main" id="{726DB5E3-90B9-43CE-9E84-757E0EC307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6458" y="1418435"/>
            <a:ext cx="6929924" cy="4567539"/>
          </a:xfrm>
          <a:prstGeom prst="rect">
            <a:avLst/>
          </a:prstGeom>
        </p:spPr>
      </p:pic>
      <p:sp>
        <p:nvSpPr>
          <p:cNvPr id="21" name="TextBox 20">
            <a:extLst>
              <a:ext uri="{FF2B5EF4-FFF2-40B4-BE49-F238E27FC236}">
                <a16:creationId xmlns:a16="http://schemas.microsoft.com/office/drawing/2014/main" id="{F68044D8-31B1-4DDE-8368-0E3F3D5F00AC}"/>
              </a:ext>
            </a:extLst>
          </p:cNvPr>
          <p:cNvSpPr txBox="1"/>
          <p:nvPr/>
        </p:nvSpPr>
        <p:spPr>
          <a:xfrm>
            <a:off x="1025578" y="5092418"/>
            <a:ext cx="3975020" cy="7940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595959"/>
                </a:solidFill>
              </a:rPr>
              <a:t>Tailor configure the layout that makes sense for your team, and easily monitor progress throughout the lifecycle of your project.</a:t>
            </a:r>
            <a:endParaRPr lang="en-GB" sz="1200" dirty="0">
              <a:solidFill>
                <a:srgbClr val="595959"/>
              </a:solidFill>
            </a:endParaRPr>
          </a:p>
        </p:txBody>
      </p:sp>
      <p:sp>
        <p:nvSpPr>
          <p:cNvPr id="22" name="Oval 21">
            <a:extLst>
              <a:ext uri="{FF2B5EF4-FFF2-40B4-BE49-F238E27FC236}">
                <a16:creationId xmlns:a16="http://schemas.microsoft.com/office/drawing/2014/main" id="{F3DB60B7-FA10-441E-B9ED-97692273EEFB}"/>
              </a:ext>
              <a:ext uri="{C183D7F6-B498-43B3-948B-1728B52AA6E4}">
                <adec:decorative xmlns:adec="http://schemas.microsoft.com/office/drawing/2017/decorative" val="1"/>
              </a:ext>
            </a:extLst>
          </p:cNvPr>
          <p:cNvSpPr/>
          <p:nvPr/>
        </p:nvSpPr>
        <p:spPr bwMode="auto">
          <a:xfrm>
            <a:off x="405671" y="4814769"/>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5" name="Graphic 24">
            <a:extLst>
              <a:ext uri="{FF2B5EF4-FFF2-40B4-BE49-F238E27FC236}">
                <a16:creationId xmlns:a16="http://schemas.microsoft.com/office/drawing/2014/main" id="{29A4FC07-7F65-4B1A-B8B0-37590237815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9590" y="3341805"/>
            <a:ext cx="404625" cy="404625"/>
          </a:xfrm>
          <a:prstGeom prst="rect">
            <a:avLst/>
          </a:prstGeom>
        </p:spPr>
      </p:pic>
      <p:sp>
        <p:nvSpPr>
          <p:cNvPr id="33" name="Oval 32">
            <a:extLst>
              <a:ext uri="{FF2B5EF4-FFF2-40B4-BE49-F238E27FC236}">
                <a16:creationId xmlns:a16="http://schemas.microsoft.com/office/drawing/2014/main" id="{23BF9996-729F-4990-ADF2-C6256C8AC1E1}"/>
              </a:ext>
              <a:ext uri="{C183D7F6-B498-43B3-948B-1728B52AA6E4}">
                <adec:decorative xmlns:adec="http://schemas.microsoft.com/office/drawing/2017/decorative" val="1"/>
              </a:ext>
            </a:extLst>
          </p:cNvPr>
          <p:cNvSpPr/>
          <p:nvPr/>
        </p:nvSpPr>
        <p:spPr bwMode="auto">
          <a:xfrm>
            <a:off x="405671" y="210259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4" name="Graphic 33">
            <a:extLst>
              <a:ext uri="{FF2B5EF4-FFF2-40B4-BE49-F238E27FC236}">
                <a16:creationId xmlns:a16="http://schemas.microsoft.com/office/drawing/2014/main" id="{5B34DA8B-2ADD-47AB-89E7-34B737DB42E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1244" y="2199329"/>
            <a:ext cx="346551" cy="353076"/>
          </a:xfrm>
          <a:prstGeom prst="rect">
            <a:avLst/>
          </a:prstGeom>
        </p:spPr>
      </p:pic>
      <p:sp>
        <p:nvSpPr>
          <p:cNvPr id="2" name="TextBox 1">
            <a:extLst>
              <a:ext uri="{FF2B5EF4-FFF2-40B4-BE49-F238E27FC236}">
                <a16:creationId xmlns:a16="http://schemas.microsoft.com/office/drawing/2014/main" id="{5DAC0AAA-470F-49E3-80FD-34872B1E0D48}"/>
              </a:ext>
            </a:extLst>
          </p:cNvPr>
          <p:cNvSpPr txBox="1"/>
          <p:nvPr/>
        </p:nvSpPr>
        <p:spPr>
          <a:xfrm>
            <a:off x="479590" y="4796384"/>
            <a:ext cx="10014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A8C76"/>
                </a:solidFill>
                <a:latin typeface="Bowtie" panose="02000503000000000000" pitchFamily="2" charset="0"/>
              </a:rPr>
              <a:t></a:t>
            </a:r>
          </a:p>
        </p:txBody>
      </p:sp>
    </p:spTree>
    <p:extLst>
      <p:ext uri="{BB962C8B-B14F-4D97-AF65-F5344CB8AC3E}">
        <p14:creationId xmlns:p14="http://schemas.microsoft.com/office/powerpoint/2010/main" val="210341192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1B5ADD35-16A3-458C-8311-2C1EE878EFCE}"/>
              </a:ext>
            </a:extLst>
          </p:cNvPr>
          <p:cNvSpPr txBox="1">
            <a:spLocks/>
          </p:cNvSpPr>
          <p:nvPr/>
        </p:nvSpPr>
        <p:spPr>
          <a:xfrm>
            <a:off x="434976" y="2659324"/>
            <a:ext cx="10334624" cy="1862590"/>
          </a:xfrm>
          <a:prstGeom prst="rect">
            <a:avLst/>
          </a:prstGeom>
          <a:noFill/>
        </p:spPr>
        <p:txBody>
          <a:bodyPr vert="horz" wrap="square" lIns="0" tIns="0" rIns="0" bIns="0" rtlCol="0" anchor="t" anchorCtr="0">
            <a:noAutofit/>
          </a:bodyPr>
          <a:lstStyle>
            <a:lvl1pPr algn="l" defTabSz="932742" rtl="0" eaLnBrk="1" latinLnBrk="0" hangingPunct="1">
              <a:lnSpc>
                <a:spcPct val="90000"/>
              </a:lnSpc>
              <a:spcBef>
                <a:spcPct val="0"/>
              </a:spcBef>
              <a:buNone/>
              <a:defRPr lang="en-US" sz="5400" b="0" kern="1200" cap="none" spc="-150" baseline="0" dirty="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GB" sz="5400" b="0" i="0" u="none" strike="noStrike" kern="1200" cap="none" spc="-150" normalizeH="0" baseline="0" noProof="0" dirty="0">
                <a:ln w="3175">
                  <a:noFill/>
                </a:ln>
                <a:solidFill>
                  <a:srgbClr val="FFFFFF"/>
                </a:solidFill>
                <a:effectLst/>
                <a:uLnTx/>
                <a:uFillTx/>
                <a:latin typeface="Segoe UI Semibold"/>
                <a:ea typeface="+mn-ea"/>
                <a:cs typeface="Segoe UI" pitchFamily="34" charset="0"/>
              </a:rPr>
              <a:t>Dashboards</a:t>
            </a:r>
          </a:p>
        </p:txBody>
      </p:sp>
      <p:sp>
        <p:nvSpPr>
          <p:cNvPr id="9" name="TextBox 8">
            <a:extLst>
              <a:ext uri="{FF2B5EF4-FFF2-40B4-BE49-F238E27FC236}">
                <a16:creationId xmlns:a16="http://schemas.microsoft.com/office/drawing/2014/main" id="{40EED03A-A3AA-41E8-9747-612F775ECE6C}"/>
              </a:ext>
            </a:extLst>
          </p:cNvPr>
          <p:cNvSpPr txBox="1"/>
          <p:nvPr/>
        </p:nvSpPr>
        <p:spPr>
          <a:xfrm>
            <a:off x="434975" y="2133026"/>
            <a:ext cx="981038" cy="387798"/>
          </a:xfrm>
          <a:prstGeom prst="rect">
            <a:avLst/>
          </a:prstGeom>
          <a:noFill/>
        </p:spPr>
        <p:txBody>
          <a:bodyPr wrap="none" lIns="0" tIns="0" rIns="0" bIns="0" rtlCol="0">
            <a:sp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kumimoji="0" lang="en-GB" sz="2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rPr>
              <a:t>Demo</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endParaRPr>
          </a:p>
        </p:txBody>
      </p:sp>
    </p:spTree>
    <p:extLst>
      <p:ext uri="{BB962C8B-B14F-4D97-AF65-F5344CB8AC3E}">
        <p14:creationId xmlns:p14="http://schemas.microsoft.com/office/powerpoint/2010/main" val="559284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982C2CCF-3FBF-47C2-A9F8-1A5D35E7DFBD}"/>
              </a:ext>
              <a:ext uri="{C183D7F6-B498-43B3-948B-1728B52AA6E4}">
                <adec:decorative xmlns:adec="http://schemas.microsoft.com/office/drawing/2017/decorative" val="1"/>
              </a:ext>
            </a:extLst>
          </p:cNvPr>
          <p:cNvSpPr/>
          <p:nvPr/>
        </p:nvSpPr>
        <p:spPr bwMode="auto">
          <a:xfrm>
            <a:off x="405671" y="3266502"/>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B74519ED-8113-473D-804C-45C8F7452976}"/>
              </a:ext>
            </a:extLst>
          </p:cNvPr>
          <p:cNvSpPr>
            <a:spLocks noGrp="1"/>
          </p:cNvSpPr>
          <p:nvPr>
            <p:ph type="title"/>
          </p:nvPr>
        </p:nvSpPr>
        <p:spPr>
          <a:xfrm>
            <a:off x="434975" y="227014"/>
            <a:ext cx="11563350" cy="754061"/>
          </a:xfrm>
        </p:spPr>
        <p:txBody>
          <a:bodyPr/>
          <a:lstStyle/>
          <a:p>
            <a:r>
              <a:rPr lang="pt-BR" dirty="0">
                <a:solidFill>
                  <a:schemeClr val="tx1"/>
                </a:solidFill>
                <a:cs typeface="Segoe UI"/>
              </a:rPr>
              <a:t>D</a:t>
            </a:r>
            <a:r>
              <a:rPr lang="en-US" dirty="0" err="1">
                <a:solidFill>
                  <a:schemeClr val="tx1"/>
                </a:solidFill>
                <a:cs typeface="Segoe UI"/>
              </a:rPr>
              <a:t>elivery</a:t>
            </a:r>
            <a:r>
              <a:rPr lang="en-US" dirty="0">
                <a:solidFill>
                  <a:schemeClr val="tx1"/>
                </a:solidFill>
                <a:cs typeface="Segoe UI"/>
              </a:rPr>
              <a:t> Plans</a:t>
            </a:r>
          </a:p>
        </p:txBody>
      </p:sp>
      <p:pic>
        <p:nvPicPr>
          <p:cNvPr id="23" name="Picture 22">
            <a:extLst>
              <a:ext uri="{FF2B5EF4-FFF2-40B4-BE49-F238E27FC236}">
                <a16:creationId xmlns:a16="http://schemas.microsoft.com/office/drawing/2014/main" id="{4CE38981-80EA-4950-A5AC-C82ACB15903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244740" y="-127637"/>
            <a:ext cx="8191735" cy="7135456"/>
          </a:xfrm>
          <a:prstGeom prst="rect">
            <a:avLst/>
          </a:prstGeom>
        </p:spPr>
      </p:pic>
      <p:sp>
        <p:nvSpPr>
          <p:cNvPr id="12" name="Text Placeholder 4">
            <a:extLst>
              <a:ext uri="{FF2B5EF4-FFF2-40B4-BE49-F238E27FC236}">
                <a16:creationId xmlns:a16="http://schemas.microsoft.com/office/drawing/2014/main" id="{3FABF79A-298C-461B-A20B-B8946BD092AC}"/>
              </a:ext>
            </a:extLst>
          </p:cNvPr>
          <p:cNvSpPr>
            <a:spLocks noGrp="1"/>
          </p:cNvSpPr>
          <p:nvPr>
            <p:ph type="body" sz="quarter" idx="10"/>
          </p:nvPr>
        </p:nvSpPr>
        <p:spPr>
          <a:xfrm>
            <a:off x="445128" y="972294"/>
            <a:ext cx="5210913" cy="692629"/>
          </a:xfrm>
        </p:spPr>
        <p:txBody>
          <a:bodyPr/>
          <a:lstStyle/>
          <a:p>
            <a:pPr>
              <a:lnSpc>
                <a:spcPct val="100000"/>
              </a:lnSpc>
            </a:pPr>
            <a:r>
              <a:rPr lang="en-US" sz="1800" dirty="0">
                <a:solidFill>
                  <a:schemeClr val="tx1">
                    <a:lumMod val="65000"/>
                    <a:lumOff val="35000"/>
                  </a:schemeClr>
                </a:solidFill>
              </a:rPr>
              <a:t>Delivery Plans provide the needed multi-team view of your project schedule.</a:t>
            </a:r>
          </a:p>
        </p:txBody>
      </p:sp>
      <p:grpSp>
        <p:nvGrpSpPr>
          <p:cNvPr id="26" name="Group 25">
            <a:extLst>
              <a:ext uri="{FF2B5EF4-FFF2-40B4-BE49-F238E27FC236}">
                <a16:creationId xmlns:a16="http://schemas.microsoft.com/office/drawing/2014/main" id="{668CE92A-B9C7-452B-95F8-9EF5946F9ED2}"/>
              </a:ext>
            </a:extLst>
          </p:cNvPr>
          <p:cNvGrpSpPr/>
          <p:nvPr/>
        </p:nvGrpSpPr>
        <p:grpSpPr>
          <a:xfrm>
            <a:off x="1025578" y="2062760"/>
            <a:ext cx="4590319" cy="3256940"/>
            <a:chOff x="1025578" y="2062760"/>
            <a:chExt cx="4590319" cy="3256940"/>
          </a:xfrm>
        </p:grpSpPr>
        <p:sp>
          <p:nvSpPr>
            <p:cNvPr id="27" name="TextBox 26">
              <a:extLst>
                <a:ext uri="{FF2B5EF4-FFF2-40B4-BE49-F238E27FC236}">
                  <a16:creationId xmlns:a16="http://schemas.microsoft.com/office/drawing/2014/main" id="{2D0BAE92-F7B6-4CD3-8B46-813F9A05FE5E}"/>
                </a:ext>
              </a:extLst>
            </p:cNvPr>
            <p:cNvSpPr txBox="1"/>
            <p:nvPr/>
          </p:nvSpPr>
          <p:spPr>
            <a:xfrm>
              <a:off x="1065722" y="2062760"/>
              <a:ext cx="4273482" cy="544765"/>
            </a:xfrm>
            <a:prstGeom prst="rect">
              <a:avLst/>
            </a:prstGeom>
            <a:noFill/>
          </p:spPr>
          <p:txBody>
            <a:bodyPr wrap="square" lIns="182880" tIns="146304" rIns="182880" bIns="146304" rtlCol="0">
              <a:sp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lang="en-GB" sz="1800" dirty="0">
                  <a:solidFill>
                    <a:srgbClr val="000000">
                      <a:lumMod val="65000"/>
                      <a:lumOff val="35000"/>
                    </a:srgbClr>
                  </a:solidFill>
                  <a:latin typeface="Segoe UI Semibold"/>
                </a:rPr>
                <a:t>Interactive</a:t>
              </a:r>
              <a:endParaRPr kumimoji="0" lang="en-GB" sz="1800" b="0" i="0" u="none" strike="noStrike" kern="1200" cap="none" spc="0" normalizeH="0" baseline="0" noProof="0" dirty="0">
                <a:ln>
                  <a:noFill/>
                </a:ln>
                <a:solidFill>
                  <a:srgbClr val="000000">
                    <a:lumMod val="65000"/>
                    <a:lumOff val="35000"/>
                  </a:srgbClr>
                </a:solidFill>
                <a:effectLst/>
                <a:uLnTx/>
                <a:uFillTx/>
                <a:latin typeface="Segoe UI Semibold"/>
                <a:ea typeface="+mn-ea"/>
                <a:cs typeface="+mn-cs"/>
              </a:endParaRPr>
            </a:p>
          </p:txBody>
        </p:sp>
        <p:sp>
          <p:nvSpPr>
            <p:cNvPr id="28" name="TextBox 27">
              <a:extLst>
                <a:ext uri="{FF2B5EF4-FFF2-40B4-BE49-F238E27FC236}">
                  <a16:creationId xmlns:a16="http://schemas.microsoft.com/office/drawing/2014/main" id="{47F05475-0BA2-4355-8F8F-2078597269CE}"/>
                </a:ext>
              </a:extLst>
            </p:cNvPr>
            <p:cNvSpPr txBox="1"/>
            <p:nvPr/>
          </p:nvSpPr>
          <p:spPr>
            <a:xfrm>
              <a:off x="1065722" y="2380243"/>
              <a:ext cx="3975020" cy="7940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595959"/>
                  </a:solidFill>
                </a:rPr>
                <a:t>You can change the assigned sprint of a work item by dragging it to a new sprint as shown in the following image.</a:t>
              </a:r>
            </a:p>
          </p:txBody>
        </p:sp>
        <p:sp>
          <p:nvSpPr>
            <p:cNvPr id="29" name="TextBox 28">
              <a:extLst>
                <a:ext uri="{FF2B5EF4-FFF2-40B4-BE49-F238E27FC236}">
                  <a16:creationId xmlns:a16="http://schemas.microsoft.com/office/drawing/2014/main" id="{60E47160-95DA-48B2-A16C-E28A0CFE90EF}"/>
                </a:ext>
              </a:extLst>
            </p:cNvPr>
            <p:cNvSpPr txBox="1"/>
            <p:nvPr/>
          </p:nvSpPr>
          <p:spPr>
            <a:xfrm>
              <a:off x="1065722" y="3210373"/>
              <a:ext cx="4273482" cy="544765"/>
            </a:xfrm>
            <a:prstGeom prst="rect">
              <a:avLst/>
            </a:prstGeom>
            <a:noFill/>
          </p:spPr>
          <p:txBody>
            <a:bodyPr wrap="square" lIns="182880" tIns="146304" rIns="182880" bIns="146304" rtlCol="0">
              <a:sp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kumimoji="0" lang="en-GB" sz="1800" b="0" i="0" u="none" strike="noStrike" kern="1200" cap="none" spc="0" normalizeH="0" baseline="0" noProof="0" dirty="0">
                  <a:ln>
                    <a:noFill/>
                  </a:ln>
                  <a:solidFill>
                    <a:srgbClr val="000000">
                      <a:lumMod val="65000"/>
                      <a:lumOff val="35000"/>
                    </a:srgbClr>
                  </a:solidFill>
                  <a:effectLst/>
                  <a:uLnTx/>
                  <a:uFillTx/>
                  <a:latin typeface="Segoe UI Semibold"/>
                  <a:ea typeface="+mn-ea"/>
                  <a:cs typeface="+mn-cs"/>
                </a:rPr>
                <a:t>Several parallel teams</a:t>
              </a:r>
            </a:p>
          </p:txBody>
        </p:sp>
        <p:sp>
          <p:nvSpPr>
            <p:cNvPr id="30" name="TextBox 29">
              <a:extLst>
                <a:ext uri="{FF2B5EF4-FFF2-40B4-BE49-F238E27FC236}">
                  <a16:creationId xmlns:a16="http://schemas.microsoft.com/office/drawing/2014/main" id="{190C0FF1-0C32-4F5C-8891-04E134EC610E}"/>
                </a:ext>
              </a:extLst>
            </p:cNvPr>
            <p:cNvSpPr txBox="1"/>
            <p:nvPr/>
          </p:nvSpPr>
          <p:spPr>
            <a:xfrm>
              <a:off x="1065722" y="3527856"/>
              <a:ext cx="3975020"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595959"/>
                  </a:solidFill>
                </a:rPr>
                <a:t>You can view multiple backlogs and multiple teams across your whole account</a:t>
              </a:r>
            </a:p>
          </p:txBody>
        </p:sp>
        <p:sp>
          <p:nvSpPr>
            <p:cNvPr id="31" name="TextBox 30">
              <a:extLst>
                <a:ext uri="{FF2B5EF4-FFF2-40B4-BE49-F238E27FC236}">
                  <a16:creationId xmlns:a16="http://schemas.microsoft.com/office/drawing/2014/main" id="{5800409E-E078-4E4C-962E-3982CAB2123A}"/>
                </a:ext>
              </a:extLst>
            </p:cNvPr>
            <p:cNvSpPr txBox="1"/>
            <p:nvPr/>
          </p:nvSpPr>
          <p:spPr>
            <a:xfrm>
              <a:off x="1025578" y="4774935"/>
              <a:ext cx="4590319" cy="544765"/>
            </a:xfrm>
            <a:prstGeom prst="rect">
              <a:avLst/>
            </a:prstGeom>
            <a:noFill/>
          </p:spPr>
          <p:txBody>
            <a:bodyPr wrap="square" lIns="182880" tIns="146304" rIns="182880" bIns="146304" rtlCol="0">
              <a:sp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kumimoji="0" lang="en-GB" sz="1800" b="0" i="0" u="none" strike="noStrike" kern="1200" cap="none" spc="0" normalizeH="0" baseline="0" noProof="0" dirty="0">
                  <a:ln>
                    <a:noFill/>
                  </a:ln>
                  <a:solidFill>
                    <a:srgbClr val="000000">
                      <a:lumMod val="65000"/>
                      <a:lumOff val="35000"/>
                    </a:srgbClr>
                  </a:solidFill>
                  <a:effectLst/>
                  <a:uLnTx/>
                  <a:uFillTx/>
                  <a:latin typeface="Segoe UI Semibold"/>
                  <a:ea typeface="+mn-ea"/>
                  <a:cs typeface="+mn-cs"/>
                </a:rPr>
                <a:t>Unified direction</a:t>
              </a:r>
            </a:p>
          </p:txBody>
        </p:sp>
      </p:grpSp>
      <p:sp>
        <p:nvSpPr>
          <p:cNvPr id="21" name="TextBox 20">
            <a:extLst>
              <a:ext uri="{FF2B5EF4-FFF2-40B4-BE49-F238E27FC236}">
                <a16:creationId xmlns:a16="http://schemas.microsoft.com/office/drawing/2014/main" id="{F68044D8-31B1-4DDE-8368-0E3F3D5F00AC}"/>
              </a:ext>
            </a:extLst>
          </p:cNvPr>
          <p:cNvSpPr txBox="1"/>
          <p:nvPr/>
        </p:nvSpPr>
        <p:spPr>
          <a:xfrm>
            <a:off x="1025578" y="5092418"/>
            <a:ext cx="3975020"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595959"/>
                </a:solidFill>
              </a:rPr>
              <a:t>Use Delivery Plans to ensure your teams are aligned with your organizational goals</a:t>
            </a:r>
            <a:endParaRPr lang="en-GB" sz="1200" dirty="0">
              <a:solidFill>
                <a:srgbClr val="595959"/>
              </a:solidFill>
            </a:endParaRPr>
          </a:p>
        </p:txBody>
      </p:sp>
      <p:sp>
        <p:nvSpPr>
          <p:cNvPr id="22" name="Oval 21">
            <a:extLst>
              <a:ext uri="{FF2B5EF4-FFF2-40B4-BE49-F238E27FC236}">
                <a16:creationId xmlns:a16="http://schemas.microsoft.com/office/drawing/2014/main" id="{F3DB60B7-FA10-441E-B9ED-97692273EEFB}"/>
              </a:ext>
              <a:ext uri="{C183D7F6-B498-43B3-948B-1728B52AA6E4}">
                <adec:decorative xmlns:adec="http://schemas.microsoft.com/office/drawing/2017/decorative" val="1"/>
              </a:ext>
            </a:extLst>
          </p:cNvPr>
          <p:cNvSpPr/>
          <p:nvPr/>
        </p:nvSpPr>
        <p:spPr bwMode="auto">
          <a:xfrm>
            <a:off x="405671" y="4814769"/>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23BF9996-729F-4990-ADF2-C6256C8AC1E1}"/>
              </a:ext>
              <a:ext uri="{C183D7F6-B498-43B3-948B-1728B52AA6E4}">
                <adec:decorative xmlns:adec="http://schemas.microsoft.com/office/drawing/2017/decorative" val="1"/>
              </a:ext>
            </a:extLst>
          </p:cNvPr>
          <p:cNvSpPr/>
          <p:nvPr/>
        </p:nvSpPr>
        <p:spPr bwMode="auto">
          <a:xfrm>
            <a:off x="405671" y="210259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028" name="Picture 4" descr="Moving a card to a different iteration">
            <a:extLst>
              <a:ext uri="{FF2B5EF4-FFF2-40B4-BE49-F238E27FC236}">
                <a16:creationId xmlns:a16="http://schemas.microsoft.com/office/drawing/2014/main" id="{BB08E025-3835-4C83-A4D8-F4B4DD074C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5275" y="1396718"/>
            <a:ext cx="9916725" cy="466386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sultado de imagem para interactive png icon">
            <a:extLst>
              <a:ext uri="{FF2B5EF4-FFF2-40B4-BE49-F238E27FC236}">
                <a16:creationId xmlns:a16="http://schemas.microsoft.com/office/drawing/2014/main" id="{12A056FE-2B59-470B-B488-FB88B77B77B8}"/>
              </a:ext>
            </a:extLst>
          </p:cNvPr>
          <p:cNvPicPr>
            <a:picLocks noChangeAspect="1" noChangeArrowheads="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9590" y="2211707"/>
            <a:ext cx="384682" cy="38468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sultado de imagem para team icon png">
            <a:extLst>
              <a:ext uri="{FF2B5EF4-FFF2-40B4-BE49-F238E27FC236}">
                <a16:creationId xmlns:a16="http://schemas.microsoft.com/office/drawing/2014/main" id="{5DCD1794-93F3-46C1-A131-C1DE1CF133BE}"/>
              </a:ext>
            </a:extLst>
          </p:cNvPr>
          <p:cNvPicPr>
            <a:picLocks noChangeAspect="1" noChangeArrowheads="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7629" y="3323554"/>
            <a:ext cx="408603" cy="40860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Resultado de imagem para gps direction icon png">
            <a:extLst>
              <a:ext uri="{FF2B5EF4-FFF2-40B4-BE49-F238E27FC236}">
                <a16:creationId xmlns:a16="http://schemas.microsoft.com/office/drawing/2014/main" id="{E9774C49-38E8-47F3-9E3A-022641A92483}"/>
              </a:ext>
            </a:extLst>
          </p:cNvPr>
          <p:cNvPicPr>
            <a:picLocks noChangeAspect="1" noChangeArrowheads="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4975" y="4844896"/>
            <a:ext cx="477022" cy="477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17177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1B5ADD35-16A3-458C-8311-2C1EE878EFCE}"/>
              </a:ext>
            </a:extLst>
          </p:cNvPr>
          <p:cNvSpPr txBox="1">
            <a:spLocks/>
          </p:cNvSpPr>
          <p:nvPr/>
        </p:nvSpPr>
        <p:spPr>
          <a:xfrm>
            <a:off x="434976" y="2659324"/>
            <a:ext cx="10334624" cy="1862590"/>
          </a:xfrm>
          <a:prstGeom prst="rect">
            <a:avLst/>
          </a:prstGeom>
          <a:noFill/>
        </p:spPr>
        <p:txBody>
          <a:bodyPr vert="horz" wrap="square" lIns="0" tIns="0" rIns="0" bIns="0" rtlCol="0" anchor="t" anchorCtr="0">
            <a:noAutofit/>
          </a:bodyPr>
          <a:lstStyle>
            <a:lvl1pPr algn="l" defTabSz="932742" rtl="0" eaLnBrk="1" latinLnBrk="0" hangingPunct="1">
              <a:lnSpc>
                <a:spcPct val="90000"/>
              </a:lnSpc>
              <a:spcBef>
                <a:spcPct val="0"/>
              </a:spcBef>
              <a:buNone/>
              <a:defRPr lang="en-US" sz="5400" b="0" kern="1200" cap="none" spc="-150" baseline="0" dirty="0">
                <a:ln w="3175">
                  <a:noFill/>
                </a:ln>
                <a:solidFill>
                  <a:schemeClr val="tx1"/>
                </a:solidFill>
                <a:effectLst/>
                <a:latin typeface="+mj-lt"/>
                <a:ea typeface="+mn-ea"/>
                <a:cs typeface="Segoe UI" pitchFamily="34" charset="0"/>
              </a:defRPr>
            </a:lvl1pPr>
          </a:lstStyle>
          <a:p>
            <a:pPr lvl="0">
              <a:defRPr/>
            </a:pPr>
            <a:r>
              <a:rPr lang="en-GB" dirty="0">
                <a:solidFill>
                  <a:srgbClr val="FFFFFF"/>
                </a:solidFill>
                <a:latin typeface="Segoe UI Semibold"/>
              </a:rPr>
              <a:t>Delivery Plans</a:t>
            </a:r>
            <a:endParaRPr kumimoji="0" lang="en-GB" sz="5400" b="0" i="0" u="none" strike="noStrike" kern="1200" cap="none" spc="-150" normalizeH="0" baseline="0" noProof="0" dirty="0">
              <a:ln w="3175">
                <a:noFill/>
              </a:ln>
              <a:solidFill>
                <a:srgbClr val="FFFFFF"/>
              </a:solidFill>
              <a:effectLst/>
              <a:uLnTx/>
              <a:uFillTx/>
              <a:latin typeface="Segoe UI Semibold"/>
              <a:ea typeface="+mn-ea"/>
              <a:cs typeface="Segoe UI" pitchFamily="34" charset="0"/>
            </a:endParaRPr>
          </a:p>
        </p:txBody>
      </p:sp>
      <p:sp>
        <p:nvSpPr>
          <p:cNvPr id="9" name="TextBox 8">
            <a:extLst>
              <a:ext uri="{FF2B5EF4-FFF2-40B4-BE49-F238E27FC236}">
                <a16:creationId xmlns:a16="http://schemas.microsoft.com/office/drawing/2014/main" id="{40EED03A-A3AA-41E8-9747-612F775ECE6C}"/>
              </a:ext>
            </a:extLst>
          </p:cNvPr>
          <p:cNvSpPr txBox="1"/>
          <p:nvPr/>
        </p:nvSpPr>
        <p:spPr>
          <a:xfrm>
            <a:off x="434975" y="2133026"/>
            <a:ext cx="981038" cy="387798"/>
          </a:xfrm>
          <a:prstGeom prst="rect">
            <a:avLst/>
          </a:prstGeom>
          <a:noFill/>
        </p:spPr>
        <p:txBody>
          <a:bodyPr wrap="none" lIns="0" tIns="0" rIns="0" bIns="0" rtlCol="0">
            <a:sp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kumimoji="0" lang="en-GB" sz="2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rPr>
              <a:t>Demo</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endParaRPr>
          </a:p>
        </p:txBody>
      </p:sp>
    </p:spTree>
    <p:extLst>
      <p:ext uri="{BB962C8B-B14F-4D97-AF65-F5344CB8AC3E}">
        <p14:creationId xmlns:p14="http://schemas.microsoft.com/office/powerpoint/2010/main" val="34994865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087E34D5-ECDB-4CE7-9EE0-63A3E533AF1F}"/>
              </a:ext>
            </a:extLst>
          </p:cNvPr>
          <p:cNvGrpSpPr/>
          <p:nvPr/>
        </p:nvGrpSpPr>
        <p:grpSpPr>
          <a:xfrm>
            <a:off x="1987074" y="1823464"/>
            <a:ext cx="2887305" cy="664123"/>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9217" rIns="0" bIns="149217" numCol="1" spcCol="0" rtlCol="0" fromWordArt="0" anchor="t" anchorCtr="0" forceAA="0" compatLnSpc="1">
              <a:prstTxWarp prst="textNoShape">
                <a:avLst/>
              </a:prstTxWarp>
              <a:noAutofit/>
            </a:bodyPr>
            <a:lstStyle/>
            <a:p>
              <a:r>
                <a:rPr lang="en-US" sz="2040" dirty="0">
                  <a:solidFill>
                    <a:srgbClr val="00B294"/>
                  </a:solidFill>
                  <a:latin typeface="+mj-lt"/>
                </a:rPr>
                <a:t>Azure Boards</a:t>
              </a:r>
              <a:endParaRPr lang="en-US" sz="2040" dirty="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71748" y="2918305"/>
            <a:ext cx="2902631" cy="62418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9217" rIns="0" bIns="149217" numCol="1" spcCol="0" rtlCol="0" fromWordArt="0" anchor="t" anchorCtr="0" forceAA="0" compatLnSpc="1">
              <a:prstTxWarp prst="textNoShape">
                <a:avLst/>
              </a:prstTxWarp>
              <a:noAutofit/>
            </a:bodyPr>
            <a:lstStyle/>
            <a:p>
              <a:r>
                <a:rPr lang="en-US" sz="2040" dirty="0">
                  <a:solidFill>
                    <a:srgbClr val="D83B01"/>
                  </a:solidFill>
                  <a:latin typeface="+mj-lt"/>
                </a:rPr>
                <a:t>Azure </a:t>
              </a:r>
              <a:r>
                <a:rPr lang="en-US" sz="2040" dirty="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71748" y="3936487"/>
            <a:ext cx="2902631" cy="62418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9217" rIns="0" bIns="149217" numCol="1" spcCol="0" rtlCol="0" fromWordArt="0" anchor="t" anchorCtr="0" forceAA="0" compatLnSpc="1">
              <a:prstTxWarp prst="textNoShape">
                <a:avLst/>
              </a:prstTxWarp>
              <a:noAutofit/>
            </a:bodyPr>
            <a:lstStyle/>
            <a:p>
              <a:r>
                <a:rPr lang="en-US" sz="2040" dirty="0">
                  <a:solidFill>
                    <a:srgbClr val="2560E0"/>
                  </a:solidFill>
                  <a:latin typeface="+mj-lt"/>
                </a:rPr>
                <a:t>Azure Pipelines</a:t>
              </a:r>
              <a:endParaRPr lang="en-US" sz="2040" dirty="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66461" y="5972854"/>
            <a:ext cx="2907917" cy="62418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9217" rIns="0" bIns="149217" numCol="1" spcCol="0" rtlCol="0" fromWordArt="0" anchor="t" anchorCtr="0" forceAA="0" compatLnSpc="1">
              <a:prstTxWarp prst="textNoShape">
                <a:avLst/>
              </a:prstTxWarp>
              <a:noAutofit/>
            </a:bodyPr>
            <a:lstStyle/>
            <a:p>
              <a:r>
                <a:rPr lang="en-US" sz="2040" dirty="0">
                  <a:solidFill>
                    <a:srgbClr val="854CC7"/>
                  </a:solidFill>
                  <a:latin typeface="+mj-lt"/>
                </a:rPr>
                <a:t>Azure Test</a:t>
              </a:r>
              <a:r>
                <a:rPr lang="en-US" sz="2040" dirty="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63138" y="4974831"/>
            <a:ext cx="2911241" cy="583860"/>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9217" rIns="0" bIns="149217" numCol="1" spcCol="0" rtlCol="0" fromWordArt="0" anchor="t" anchorCtr="0" forceAA="0" compatLnSpc="1">
              <a:prstTxWarp prst="textNoShape">
                <a:avLst/>
              </a:prstTxWarp>
              <a:noAutofit/>
            </a:bodyPr>
            <a:lstStyle/>
            <a:p>
              <a:r>
                <a:rPr lang="en-US" sz="2040" dirty="0">
                  <a:solidFill>
                    <a:srgbClr val="CB2E6D"/>
                  </a:solidFill>
                  <a:latin typeface="+mj-lt"/>
                </a:rPr>
                <a:t>Azure Artifacts</a:t>
              </a:r>
              <a:endParaRPr lang="en-US" sz="2040" dirty="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94596" y="-1"/>
            <a:ext cx="550918" cy="6994525"/>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732892" y="739471"/>
            <a:ext cx="2150137" cy="5159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20" tIns="149136" rIns="186420" bIns="149136" numCol="1" spcCol="0" rtlCol="0" fromWordArt="0" anchor="ctr" anchorCtr="0" forceAA="0" compatLnSpc="1">
            <a:prstTxWarp prst="textNoShape">
              <a:avLst/>
            </a:prstTxWarp>
            <a:noAutofit/>
          </a:bodyPr>
          <a:lstStyle/>
          <a:p>
            <a:pPr defTabSz="950469" fontAlgn="base">
              <a:spcBef>
                <a:spcPct val="0"/>
              </a:spcBef>
              <a:spcAft>
                <a:spcPct val="0"/>
              </a:spcAft>
              <a:defRPr/>
            </a:pPr>
            <a:r>
              <a:rPr lang="en-US" sz="3672" kern="0" dirty="0">
                <a:gradFill>
                  <a:gsLst>
                    <a:gs pos="9735">
                      <a:srgbClr val="0078D4"/>
                    </a:gs>
                    <a:gs pos="41204">
                      <a:srgbClr val="0078D4"/>
                    </a:gs>
                  </a:gsLst>
                  <a:lin ang="5400000" scaled="1"/>
                </a:gradFill>
                <a:latin typeface="Segoe UI Semibold"/>
              </a:rPr>
              <a:t>Deliver</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601623" y="512645"/>
            <a:ext cx="969598" cy="96959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20" tIns="149136" rIns="186420" bIns="149136" numCol="1" spcCol="0" rtlCol="0" fromWordArt="0" anchor="t" anchorCtr="0" forceAA="0" compatLnSpc="1">
              <a:prstTxWarp prst="textNoShape">
                <a:avLst/>
              </a:prstTxWarp>
              <a:noAutofit/>
            </a:bodyPr>
            <a:lstStyle/>
            <a:p>
              <a:pPr defTabSz="950469" fontAlgn="base">
                <a:spcBef>
                  <a:spcPct val="0"/>
                </a:spcBef>
                <a:spcAft>
                  <a:spcPct val="0"/>
                </a:spcAft>
                <a:defRPr/>
              </a:pPr>
              <a:endParaRPr lang="en-US" sz="1799"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53" tIns="45678" rIns="91353" bIns="45678" numCol="1" anchor="t" anchorCtr="0" compatLnSpc="1">
              <a:prstTxWarp prst="textNoShape">
                <a:avLst/>
              </a:prstTxWarp>
            </a:bodyPr>
            <a:lstStyle/>
            <a:p>
              <a:pPr defTabSz="931824">
                <a:defRPr/>
              </a:pPr>
              <a:endParaRPr lang="en-US" sz="1632">
                <a:gradFill>
                  <a:gsLst>
                    <a:gs pos="0">
                      <a:srgbClr val="505050"/>
                    </a:gs>
                    <a:gs pos="100000">
                      <a:srgbClr val="505050"/>
                    </a:gs>
                  </a:gsLst>
                </a:gradFill>
                <a:latin typeface="Segoe UI Semilight"/>
              </a:endParaRPr>
            </a:p>
          </p:txBody>
        </p:sp>
      </p:grpSp>
      <p:sp>
        <p:nvSpPr>
          <p:cNvPr id="27" name="Rectangle 26">
            <a:extLst>
              <a:ext uri="{FF2B5EF4-FFF2-40B4-BE49-F238E27FC236}">
                <a16:creationId xmlns:a16="http://schemas.microsoft.com/office/drawing/2014/main" id="{00B0EC26-139F-4071-B3D5-C7E481D8E39A}"/>
              </a:ext>
            </a:extLst>
          </p:cNvPr>
          <p:cNvSpPr/>
          <p:nvPr/>
        </p:nvSpPr>
        <p:spPr bwMode="auto">
          <a:xfrm>
            <a:off x="3377666" y="739471"/>
            <a:ext cx="2150137" cy="5159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20" tIns="149136" rIns="186420" bIns="149136" numCol="1" spcCol="0" rtlCol="0" fromWordArt="0" anchor="ctr" anchorCtr="0" forceAA="0" compatLnSpc="1">
            <a:prstTxWarp prst="textNoShape">
              <a:avLst/>
            </a:prstTxWarp>
            <a:noAutofit/>
          </a:bodyPr>
          <a:lstStyle/>
          <a:p>
            <a:pPr defTabSz="950469" fontAlgn="base">
              <a:spcBef>
                <a:spcPct val="0"/>
              </a:spcBef>
              <a:spcAft>
                <a:spcPct val="0"/>
              </a:spcAft>
              <a:defRPr/>
            </a:pPr>
            <a:r>
              <a:rPr lang="en-US" sz="3672" kern="0" dirty="0">
                <a:gradFill>
                  <a:gsLst>
                    <a:gs pos="9735">
                      <a:srgbClr val="0078D4"/>
                    </a:gs>
                    <a:gs pos="41204">
                      <a:srgbClr val="0078D4"/>
                    </a:gs>
                  </a:gsLst>
                  <a:lin ang="5400000" scaled="1"/>
                </a:gradFill>
                <a:latin typeface="Segoe UI Semibold"/>
              </a:rPr>
              <a:t>with Azure DevOps</a:t>
            </a:r>
          </a:p>
        </p:txBody>
      </p:sp>
    </p:spTree>
    <p:extLst>
      <p:ext uri="{BB962C8B-B14F-4D97-AF65-F5344CB8AC3E}">
        <p14:creationId xmlns:p14="http://schemas.microsoft.com/office/powerpoint/2010/main" val="4628214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2" presetClass="entr" presetSubtype="1" fill="hold" nodeType="withEffect">
                                  <p:stCondLst>
                                    <p:cond delay="0"/>
                                  </p:stCondLst>
                                  <p:childTnLst>
                                    <p:set>
                                      <p:cBhvr>
                                        <p:cTn id="8" dur="1" fill="hold">
                                          <p:stCondLst>
                                            <p:cond delay="0"/>
                                          </p:stCondLst>
                                        </p:cTn>
                                        <p:tgtEl>
                                          <p:spTgt spid="29"/>
                                        </p:tgtEl>
                                        <p:attrNameLst>
                                          <p:attrName>style.visibility</p:attrName>
                                        </p:attrNameLst>
                                      </p:cBhvr>
                                      <p:to>
                                        <p:strVal val="visible"/>
                                      </p:to>
                                    </p:set>
                                    <p:anim calcmode="lin" valueType="num">
                                      <p:cBhvr additive="base">
                                        <p:cTn id="9" dur="250" fill="hold"/>
                                        <p:tgtEl>
                                          <p:spTgt spid="29"/>
                                        </p:tgtEl>
                                        <p:attrNameLst>
                                          <p:attrName>ppt_x</p:attrName>
                                        </p:attrNameLst>
                                      </p:cBhvr>
                                      <p:tavLst>
                                        <p:tav tm="0">
                                          <p:val>
                                            <p:strVal val="#ppt_x"/>
                                          </p:val>
                                        </p:tav>
                                        <p:tav tm="100000">
                                          <p:val>
                                            <p:strVal val="#ppt_x"/>
                                          </p:val>
                                        </p:tav>
                                      </p:tavLst>
                                    </p:anim>
                                    <p:anim calcmode="lin" valueType="num">
                                      <p:cBhvr additive="base">
                                        <p:cTn id="10" dur="250" fill="hold"/>
                                        <p:tgtEl>
                                          <p:spTgt spid="29"/>
                                        </p:tgtEl>
                                        <p:attrNameLst>
                                          <p:attrName>ppt_y</p:attrName>
                                        </p:attrNameLst>
                                      </p:cBhvr>
                                      <p:tavLst>
                                        <p:tav tm="0">
                                          <p:val>
                                            <p:strVal val="0-#ppt_h/2"/>
                                          </p:val>
                                        </p:tav>
                                        <p:tav tm="100000">
                                          <p:val>
                                            <p:strVal val="#ppt_y"/>
                                          </p:val>
                                        </p:tav>
                                      </p:tavLst>
                                    </p:anim>
                                  </p:childTnLst>
                                </p:cTn>
                              </p:par>
                            </p:childTnLst>
                          </p:cTn>
                        </p:par>
                        <p:par>
                          <p:cTn id="11" fill="hold">
                            <p:stCondLst>
                              <p:cond delay="250"/>
                            </p:stCondLst>
                            <p:childTnLst>
                              <p:par>
                                <p:cTn id="12" presetID="10" presetClass="entr" presetSubtype="0" fill="hold"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par>
                          <p:cTn id="15" fill="hold">
                            <p:stCondLst>
                              <p:cond delay="750"/>
                            </p:stCondLst>
                            <p:childTnLst>
                              <p:par>
                                <p:cTn id="16" presetID="10" presetClass="entr" presetSubtype="0" fill="hold" nodeType="after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1250"/>
                            </p:stCondLst>
                            <p:childTnLst>
                              <p:par>
                                <p:cTn id="20" presetID="10" presetClass="entr" presetSubtype="0" fill="hold" nodeType="after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par>
                          <p:cTn id="23" fill="hold">
                            <p:stCondLst>
                              <p:cond delay="1750"/>
                            </p:stCondLst>
                            <p:childTnLst>
                              <p:par>
                                <p:cTn id="24" presetID="10" presetClass="entr" presetSubtype="0" fill="hold"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childTnLst>
                          </p:cTn>
                        </p:par>
                        <p:par>
                          <p:cTn id="27" fill="hold">
                            <p:stCondLst>
                              <p:cond delay="2250"/>
                            </p:stCondLst>
                            <p:childTnLst>
                              <p:par>
                                <p:cTn id="28" presetID="10" presetClass="entr" presetSubtype="0" fill="hold" nodeType="after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DB4FA92-B87B-4B19-ADFF-5F21E8692F9B}"/>
              </a:ext>
            </a:extLst>
          </p:cNvPr>
          <p:cNvGrpSpPr/>
          <p:nvPr/>
        </p:nvGrpSpPr>
        <p:grpSpPr>
          <a:xfrm>
            <a:off x="8587899" y="6280344"/>
            <a:ext cx="3680134" cy="428460"/>
            <a:chOff x="5498028" y="6418322"/>
            <a:chExt cx="3680134" cy="428460"/>
          </a:xfrm>
        </p:grpSpPr>
        <p:sp>
          <p:nvSpPr>
            <p:cNvPr id="18" name="Text Placeholder 3">
              <a:extLst>
                <a:ext uri="{FF2B5EF4-FFF2-40B4-BE49-F238E27FC236}">
                  <a16:creationId xmlns:a16="http://schemas.microsoft.com/office/drawing/2014/main" id="{E946A14D-0098-4060-B831-6050D24F17D0}"/>
                </a:ext>
              </a:extLst>
            </p:cNvPr>
            <p:cNvSpPr txBox="1">
              <a:spLocks/>
            </p:cNvSpPr>
            <p:nvPr/>
          </p:nvSpPr>
          <p:spPr>
            <a:xfrm>
              <a:off x="6079918" y="6480621"/>
              <a:ext cx="3098244" cy="307777"/>
            </a:xfrm>
            <a:prstGeom prst="rect">
              <a:avLst/>
            </a:prstGeom>
            <a:solidFill>
              <a:srgbClr val="0078D7"/>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19" name="Oval 18">
              <a:extLst>
                <a:ext uri="{FF2B5EF4-FFF2-40B4-BE49-F238E27FC236}">
                  <a16:creationId xmlns:a16="http://schemas.microsoft.com/office/drawing/2014/main" id="{BCBDC202-1D51-481C-8FD6-94981F76467F}"/>
                </a:ext>
                <a:ext uri="{C183D7F6-B498-43B3-948B-1728B52AA6E4}">
                  <adec:decorative xmlns:adec="http://schemas.microsoft.com/office/drawing/2017/decorative" val="1"/>
                </a:ext>
              </a:extLst>
            </p:cNvPr>
            <p:cNvSpPr/>
            <p:nvPr/>
          </p:nvSpPr>
          <p:spPr bwMode="auto">
            <a:xfrm>
              <a:off x="5498028" y="6418322"/>
              <a:ext cx="428462" cy="428460"/>
            </a:xfrm>
            <a:prstGeom prst="ellipse">
              <a:avLst/>
            </a:prstGeom>
            <a:no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chemeClr val="tx2"/>
                </a:solidFill>
                <a:effectLst/>
                <a:uLnTx/>
                <a:uFillTx/>
                <a:latin typeface="Segoe UI"/>
                <a:ea typeface="Segoe UI" pitchFamily="34" charset="0"/>
                <a:cs typeface="Segoe UI" pitchFamily="34" charset="0"/>
              </a:endParaRPr>
            </a:p>
          </p:txBody>
        </p:sp>
      </p:grpSp>
      <p:sp>
        <p:nvSpPr>
          <p:cNvPr id="8" name="Rectangle 7">
            <a:extLst>
              <a:ext uri="{FF2B5EF4-FFF2-40B4-BE49-F238E27FC236}">
                <a16:creationId xmlns:a16="http://schemas.microsoft.com/office/drawing/2014/main" id="{C0687F24-0C16-4FA6-A486-B7919D6CD8F0}"/>
              </a:ext>
            </a:extLst>
          </p:cNvPr>
          <p:cNvSpPr/>
          <p:nvPr/>
        </p:nvSpPr>
        <p:spPr bwMode="auto">
          <a:xfrm>
            <a:off x="0" y="-1"/>
            <a:ext cx="3185124" cy="6994525"/>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DE367368-3EB7-47E8-B49B-215A9A8E91E6}"/>
              </a:ext>
            </a:extLst>
          </p:cNvPr>
          <p:cNvSpPr txBox="1"/>
          <p:nvPr/>
        </p:nvSpPr>
        <p:spPr>
          <a:xfrm>
            <a:off x="4602304" y="590465"/>
            <a:ext cx="7014262" cy="5189113"/>
          </a:xfrm>
          <a:prstGeom prst="rect">
            <a:avLst/>
          </a:prstGeom>
          <a:noFill/>
        </p:spPr>
        <p:txBody>
          <a:bodyPr wrap="square" lIns="182880" tIns="146304" rIns="182880" bIns="146304" rtlCol="0">
            <a:spAutoFit/>
          </a:bodyPr>
          <a:lstStyle/>
          <a:p>
            <a:pPr>
              <a:spcAft>
                <a:spcPts val="3600"/>
              </a:spcAft>
            </a:pPr>
            <a:r>
              <a:rPr lang="en-GB" sz="1800" dirty="0"/>
              <a:t>Plan smarter, collaborate better, and ship faster with a set of modern dev services</a:t>
            </a:r>
          </a:p>
          <a:p>
            <a:pPr>
              <a:spcAft>
                <a:spcPts val="3600"/>
              </a:spcAft>
            </a:pPr>
            <a:r>
              <a:rPr lang="en-GB" sz="1800" dirty="0"/>
              <a:t>Any developer, any platform, any cloud. Full support for hybrid cloud, on-premises &amp; containers.</a:t>
            </a:r>
          </a:p>
          <a:p>
            <a:pPr>
              <a:spcAft>
                <a:spcPts val="3600"/>
              </a:spcAft>
            </a:pPr>
            <a:r>
              <a:rPr lang="en-GB" sz="1800" dirty="0"/>
              <a:t>Use all the Azure DevOps services or choose just what you need to complement your existing workflows</a:t>
            </a:r>
          </a:p>
          <a:p>
            <a:pPr>
              <a:spcAft>
                <a:spcPts val="3600"/>
              </a:spcAft>
            </a:pPr>
            <a:r>
              <a:rPr lang="en-GB" sz="1800" dirty="0"/>
              <a:t>Best in class builds for open source. Free unlimited build minutes for public projects and up to 10 free concurrent jobs across Windows, Linux and macOS</a:t>
            </a:r>
          </a:p>
          <a:p>
            <a:pPr>
              <a:spcAft>
                <a:spcPts val="3600"/>
              </a:spcAft>
            </a:pPr>
            <a:r>
              <a:rPr lang="en-GB" sz="1800" dirty="0"/>
              <a:t>Get started for free for small teams, scales to support the largest enterprises</a:t>
            </a:r>
          </a:p>
        </p:txBody>
      </p:sp>
      <p:grpSp>
        <p:nvGrpSpPr>
          <p:cNvPr id="7" name="Group 6">
            <a:extLst>
              <a:ext uri="{FF2B5EF4-FFF2-40B4-BE49-F238E27FC236}">
                <a16:creationId xmlns:a16="http://schemas.microsoft.com/office/drawing/2014/main" id="{F8F413B4-F6D4-4DA6-B700-AAF2B31142BA}"/>
              </a:ext>
              <a:ext uri="{C183D7F6-B498-43B3-948B-1728B52AA6E4}">
                <adec:decorative xmlns:adec="http://schemas.microsoft.com/office/drawing/2017/decorative" val="1"/>
              </a:ext>
            </a:extLst>
          </p:cNvPr>
          <p:cNvGrpSpPr/>
          <p:nvPr/>
        </p:nvGrpSpPr>
        <p:grpSpPr>
          <a:xfrm>
            <a:off x="3809051" y="730307"/>
            <a:ext cx="555298" cy="555298"/>
            <a:chOff x="3790397" y="435304"/>
            <a:chExt cx="555298" cy="555298"/>
          </a:xfrm>
        </p:grpSpPr>
        <p:sp>
          <p:nvSpPr>
            <p:cNvPr id="34" name="Oval 33">
              <a:extLst>
                <a:ext uri="{FF2B5EF4-FFF2-40B4-BE49-F238E27FC236}">
                  <a16:creationId xmlns:a16="http://schemas.microsoft.com/office/drawing/2014/main" id="{F9F21E1E-EC36-44E9-B35A-A8379A978484}"/>
                </a:ext>
              </a:extLst>
            </p:cNvPr>
            <p:cNvSpPr/>
            <p:nvPr/>
          </p:nvSpPr>
          <p:spPr bwMode="auto">
            <a:xfrm>
              <a:off x="3790397" y="43530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5" name="Graphic 34">
              <a:extLst>
                <a:ext uri="{FF2B5EF4-FFF2-40B4-BE49-F238E27FC236}">
                  <a16:creationId xmlns:a16="http://schemas.microsoft.com/office/drawing/2014/main" id="{2677C589-35B6-4D99-8E35-79961006D1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90632" y="540367"/>
              <a:ext cx="342900" cy="325755"/>
            </a:xfrm>
            <a:prstGeom prst="rect">
              <a:avLst/>
            </a:prstGeom>
          </p:spPr>
        </p:pic>
      </p:grpSp>
      <p:grpSp>
        <p:nvGrpSpPr>
          <p:cNvPr id="2" name="Group 1">
            <a:extLst>
              <a:ext uri="{FF2B5EF4-FFF2-40B4-BE49-F238E27FC236}">
                <a16:creationId xmlns:a16="http://schemas.microsoft.com/office/drawing/2014/main" id="{8F703986-B3CF-46CC-8962-3FA15E0EB868}"/>
              </a:ext>
              <a:ext uri="{C183D7F6-B498-43B3-948B-1728B52AA6E4}">
                <adec:decorative xmlns:adec="http://schemas.microsoft.com/office/drawing/2017/decorative" val="1"/>
              </a:ext>
            </a:extLst>
          </p:cNvPr>
          <p:cNvGrpSpPr/>
          <p:nvPr/>
        </p:nvGrpSpPr>
        <p:grpSpPr>
          <a:xfrm>
            <a:off x="3799086" y="5069344"/>
            <a:ext cx="555298" cy="555298"/>
            <a:chOff x="3785970" y="4107971"/>
            <a:chExt cx="555298" cy="555298"/>
          </a:xfrm>
        </p:grpSpPr>
        <p:sp>
          <p:nvSpPr>
            <p:cNvPr id="40" name="Oval 39">
              <a:extLst>
                <a:ext uri="{FF2B5EF4-FFF2-40B4-BE49-F238E27FC236}">
                  <a16:creationId xmlns:a16="http://schemas.microsoft.com/office/drawing/2014/main" id="{EC77250A-DBE0-4EC2-9044-7F80D04DD54E}"/>
                </a:ext>
              </a:extLst>
            </p:cNvPr>
            <p:cNvSpPr/>
            <p:nvPr/>
          </p:nvSpPr>
          <p:spPr bwMode="auto">
            <a:xfrm>
              <a:off x="3785970" y="410797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1" name="Graphic 40">
              <a:extLst>
                <a:ext uri="{FF2B5EF4-FFF2-40B4-BE49-F238E27FC236}">
                  <a16:creationId xmlns:a16="http://schemas.microsoft.com/office/drawing/2014/main" id="{092DD412-8E10-4F9A-BC50-7AC506DF24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24305" y="4232112"/>
              <a:ext cx="266700" cy="285750"/>
            </a:xfrm>
            <a:prstGeom prst="rect">
              <a:avLst/>
            </a:prstGeom>
          </p:spPr>
        </p:pic>
      </p:grpSp>
      <p:grpSp>
        <p:nvGrpSpPr>
          <p:cNvPr id="3" name="Group 2">
            <a:extLst>
              <a:ext uri="{FF2B5EF4-FFF2-40B4-BE49-F238E27FC236}">
                <a16:creationId xmlns:a16="http://schemas.microsoft.com/office/drawing/2014/main" id="{29F620BD-1725-4FC6-9152-0F867BD9FE73}"/>
              </a:ext>
              <a:ext uri="{C183D7F6-B498-43B3-948B-1728B52AA6E4}">
                <adec:decorative xmlns:adec="http://schemas.microsoft.com/office/drawing/2017/decorative" val="1"/>
              </a:ext>
            </a:extLst>
          </p:cNvPr>
          <p:cNvGrpSpPr/>
          <p:nvPr/>
        </p:nvGrpSpPr>
        <p:grpSpPr>
          <a:xfrm>
            <a:off x="3797123" y="3817106"/>
            <a:ext cx="555298" cy="555298"/>
            <a:chOff x="3790397" y="3040008"/>
            <a:chExt cx="555298" cy="555298"/>
          </a:xfrm>
        </p:grpSpPr>
        <p:sp>
          <p:nvSpPr>
            <p:cNvPr id="39" name="Oval 38">
              <a:extLst>
                <a:ext uri="{FF2B5EF4-FFF2-40B4-BE49-F238E27FC236}">
                  <a16:creationId xmlns:a16="http://schemas.microsoft.com/office/drawing/2014/main" id="{642D528C-16CE-41F6-8EC9-E6DBBC7ED6CE}"/>
                </a:ext>
              </a:extLst>
            </p:cNvPr>
            <p:cNvSpPr/>
            <p:nvPr/>
          </p:nvSpPr>
          <p:spPr bwMode="auto">
            <a:xfrm>
              <a:off x="3790397" y="3040008"/>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2" name="Graphic 41">
              <a:extLst>
                <a:ext uri="{FF2B5EF4-FFF2-40B4-BE49-F238E27FC236}">
                  <a16:creationId xmlns:a16="http://schemas.microsoft.com/office/drawing/2014/main" id="{CD0A99E7-7D63-49B9-A3E7-FC507D6F83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90632" y="3136682"/>
              <a:ext cx="361950" cy="361950"/>
            </a:xfrm>
            <a:prstGeom prst="rect">
              <a:avLst/>
            </a:prstGeom>
          </p:spPr>
        </p:pic>
      </p:grpSp>
      <p:grpSp>
        <p:nvGrpSpPr>
          <p:cNvPr id="5" name="Group 4">
            <a:extLst>
              <a:ext uri="{FF2B5EF4-FFF2-40B4-BE49-F238E27FC236}">
                <a16:creationId xmlns:a16="http://schemas.microsoft.com/office/drawing/2014/main" id="{0E95F866-F195-4F4D-89C1-BC5CEA141AEC}"/>
              </a:ext>
              <a:ext uri="{C183D7F6-B498-43B3-948B-1728B52AA6E4}">
                <adec:decorative xmlns:adec="http://schemas.microsoft.com/office/drawing/2017/decorative" val="1"/>
              </a:ext>
            </a:extLst>
          </p:cNvPr>
          <p:cNvGrpSpPr/>
          <p:nvPr/>
        </p:nvGrpSpPr>
        <p:grpSpPr>
          <a:xfrm>
            <a:off x="3809051" y="2759190"/>
            <a:ext cx="555298" cy="555298"/>
            <a:chOff x="3790397" y="2167647"/>
            <a:chExt cx="555298" cy="555298"/>
          </a:xfrm>
        </p:grpSpPr>
        <p:sp>
          <p:nvSpPr>
            <p:cNvPr id="38" name="Oval 37">
              <a:extLst>
                <a:ext uri="{FF2B5EF4-FFF2-40B4-BE49-F238E27FC236}">
                  <a16:creationId xmlns:a16="http://schemas.microsoft.com/office/drawing/2014/main" id="{72A4CD53-3BFD-4E18-803D-E8696C5B15AA}"/>
                </a:ext>
              </a:extLst>
            </p:cNvPr>
            <p:cNvSpPr/>
            <p:nvPr/>
          </p:nvSpPr>
          <p:spPr bwMode="auto">
            <a:xfrm>
              <a:off x="3790397" y="216764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3" name="Graphic 42">
              <a:extLst>
                <a:ext uri="{FF2B5EF4-FFF2-40B4-BE49-F238E27FC236}">
                  <a16:creationId xmlns:a16="http://schemas.microsoft.com/office/drawing/2014/main" id="{4E3F918E-838D-41FA-9FCD-45BD2ECB846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19207" y="2273846"/>
              <a:ext cx="285750" cy="342900"/>
            </a:xfrm>
            <a:prstGeom prst="rect">
              <a:avLst/>
            </a:prstGeom>
          </p:spPr>
        </p:pic>
      </p:grpSp>
      <p:grpSp>
        <p:nvGrpSpPr>
          <p:cNvPr id="6" name="Group 5">
            <a:extLst>
              <a:ext uri="{FF2B5EF4-FFF2-40B4-BE49-F238E27FC236}">
                <a16:creationId xmlns:a16="http://schemas.microsoft.com/office/drawing/2014/main" id="{F5CBB011-CFED-43E0-99D0-E142AAE7C72E}"/>
              </a:ext>
              <a:ext uri="{C183D7F6-B498-43B3-948B-1728B52AA6E4}">
                <adec:decorative xmlns:adec="http://schemas.microsoft.com/office/drawing/2017/decorative" val="1"/>
              </a:ext>
            </a:extLst>
          </p:cNvPr>
          <p:cNvGrpSpPr/>
          <p:nvPr/>
        </p:nvGrpSpPr>
        <p:grpSpPr>
          <a:xfrm>
            <a:off x="3809051" y="1744212"/>
            <a:ext cx="555298" cy="555298"/>
            <a:chOff x="3790397" y="1307841"/>
            <a:chExt cx="555298" cy="555298"/>
          </a:xfrm>
        </p:grpSpPr>
        <p:sp>
          <p:nvSpPr>
            <p:cNvPr id="37" name="Oval 36">
              <a:extLst>
                <a:ext uri="{FF2B5EF4-FFF2-40B4-BE49-F238E27FC236}">
                  <a16:creationId xmlns:a16="http://schemas.microsoft.com/office/drawing/2014/main" id="{073989DB-7CE9-4236-B8DA-F4D58DDCD9C8}"/>
                </a:ext>
              </a:extLst>
            </p:cNvPr>
            <p:cNvSpPr/>
            <p:nvPr/>
          </p:nvSpPr>
          <p:spPr bwMode="auto">
            <a:xfrm>
              <a:off x="3790397" y="130784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4" name="Graphic 43">
              <a:extLst>
                <a:ext uri="{FF2B5EF4-FFF2-40B4-BE49-F238E27FC236}">
                  <a16:creationId xmlns:a16="http://schemas.microsoft.com/office/drawing/2014/main" id="{D0D43311-CB52-4426-ADEA-4AB650BCD56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900157" y="1397126"/>
              <a:ext cx="342900" cy="342900"/>
            </a:xfrm>
            <a:prstGeom prst="rect">
              <a:avLst/>
            </a:prstGeom>
          </p:spPr>
        </p:pic>
      </p:grpSp>
      <p:sp>
        <p:nvSpPr>
          <p:cNvPr id="15" name="TextBox 14">
            <a:extLst>
              <a:ext uri="{FF2B5EF4-FFF2-40B4-BE49-F238E27FC236}">
                <a16:creationId xmlns:a16="http://schemas.microsoft.com/office/drawing/2014/main" id="{EB2CA18E-9DCA-490B-A8E4-B0FFA6F2468F}"/>
              </a:ext>
            </a:extLst>
          </p:cNvPr>
          <p:cNvSpPr txBox="1"/>
          <p:nvPr/>
        </p:nvSpPr>
        <p:spPr>
          <a:xfrm>
            <a:off x="3549407" y="6180642"/>
            <a:ext cx="2464906" cy="627864"/>
          </a:xfrm>
          <a:prstGeom prst="rect">
            <a:avLst/>
          </a:prstGeom>
          <a:noFill/>
        </p:spPr>
        <p:txBody>
          <a:bodyPr wrap="none" lIns="182880" tIns="146304" rIns="182880" bIns="146304" rtlCol="0">
            <a:spAutoFit/>
          </a:bodyPr>
          <a:lstStyle/>
          <a:p>
            <a:pPr>
              <a:lnSpc>
                <a:spcPct val="90000"/>
              </a:lnSpc>
              <a:spcAft>
                <a:spcPts val="600"/>
              </a:spcAft>
            </a:pPr>
            <a:r>
              <a:rPr lang="en-GB" sz="2400">
                <a:gradFill>
                  <a:gsLst>
                    <a:gs pos="2917">
                      <a:schemeClr val="tx1"/>
                    </a:gs>
                    <a:gs pos="30000">
                      <a:schemeClr val="tx1"/>
                    </a:gs>
                  </a:gsLst>
                  <a:lin ang="5400000" scaled="0"/>
                </a:gradFill>
              </a:rPr>
              <a:t>Start free today</a:t>
            </a:r>
            <a:endParaRPr lang="en-US" sz="2400" err="1">
              <a:gradFill>
                <a:gsLst>
                  <a:gs pos="2917">
                    <a:schemeClr val="tx1"/>
                  </a:gs>
                  <a:gs pos="30000">
                    <a:schemeClr val="tx1"/>
                  </a:gs>
                </a:gsLst>
                <a:lin ang="5400000" scaled="0"/>
              </a:gradFill>
            </a:endParaRPr>
          </a:p>
        </p:txBody>
      </p:sp>
      <p:sp>
        <p:nvSpPr>
          <p:cNvPr id="45" name="Title 3">
            <a:extLst>
              <a:ext uri="{FF2B5EF4-FFF2-40B4-BE49-F238E27FC236}">
                <a16:creationId xmlns:a16="http://schemas.microsoft.com/office/drawing/2014/main" id="{C01A200E-6F57-483C-BCB2-AC4B9EDB2005}"/>
              </a:ext>
            </a:extLst>
          </p:cNvPr>
          <p:cNvSpPr>
            <a:spLocks noGrp="1"/>
          </p:cNvSpPr>
          <p:nvPr>
            <p:ph type="title"/>
          </p:nvPr>
        </p:nvSpPr>
        <p:spPr>
          <a:xfrm>
            <a:off x="0" y="202856"/>
            <a:ext cx="3111771" cy="612000"/>
          </a:xfrm>
        </p:spPr>
        <p:txBody>
          <a:bodyPr/>
          <a:lstStyle/>
          <a:p>
            <a:pPr algn="ctr"/>
            <a:r>
              <a:rPr lang="en-US" sz="3200" dirty="0">
                <a:solidFill>
                  <a:schemeClr val="bg2"/>
                </a:solidFill>
              </a:rPr>
              <a:t>Azure DevOps</a:t>
            </a:r>
          </a:p>
        </p:txBody>
      </p:sp>
      <p:grpSp>
        <p:nvGrpSpPr>
          <p:cNvPr id="46" name="Group 45">
            <a:extLst>
              <a:ext uri="{FF2B5EF4-FFF2-40B4-BE49-F238E27FC236}">
                <a16:creationId xmlns:a16="http://schemas.microsoft.com/office/drawing/2014/main" id="{1FDCD515-961E-4B97-8413-6CE5C6E98EC2}"/>
              </a:ext>
              <a:ext uri="{C183D7F6-B498-43B3-948B-1728B52AA6E4}">
                <adec:decorative xmlns:adec="http://schemas.microsoft.com/office/drawing/2017/decorative" val="1"/>
              </a:ext>
            </a:extLst>
          </p:cNvPr>
          <p:cNvGrpSpPr/>
          <p:nvPr/>
        </p:nvGrpSpPr>
        <p:grpSpPr>
          <a:xfrm>
            <a:off x="480892" y="1040157"/>
            <a:ext cx="1944000" cy="931747"/>
            <a:chOff x="480892" y="1040157"/>
            <a:chExt cx="1944000" cy="931747"/>
          </a:xfrm>
        </p:grpSpPr>
        <p:pic>
          <p:nvPicPr>
            <p:cNvPr id="47" name="Picture 8" descr="A picture containing object&#10;&#10;Description generated with very high confidence">
              <a:extLst>
                <a:ext uri="{FF2B5EF4-FFF2-40B4-BE49-F238E27FC236}">
                  <a16:creationId xmlns:a16="http://schemas.microsoft.com/office/drawing/2014/main" id="{1C41D3E5-2390-4DA0-B2B1-D7F81E1D7FA4}"/>
                </a:ext>
              </a:extLst>
            </p:cNvPr>
            <p:cNvPicPr>
              <a:picLocks noChangeAspect="1"/>
            </p:cNvPicPr>
            <p:nvPr/>
          </p:nvPicPr>
          <p:blipFill>
            <a:blip r:embed="rId13"/>
            <a:stretch>
              <a:fillRect/>
            </a:stretch>
          </p:blipFill>
          <p:spPr>
            <a:xfrm>
              <a:off x="1241772" y="1040157"/>
              <a:ext cx="422241" cy="422109"/>
            </a:xfrm>
            <a:prstGeom prst="rect">
              <a:avLst/>
            </a:prstGeom>
          </p:spPr>
        </p:pic>
        <p:sp>
          <p:nvSpPr>
            <p:cNvPr id="48" name="TextBox 47">
              <a:extLst>
                <a:ext uri="{FF2B5EF4-FFF2-40B4-BE49-F238E27FC236}">
                  <a16:creationId xmlns:a16="http://schemas.microsoft.com/office/drawing/2014/main" id="{EEE88C88-9997-45AA-9960-446753A8B9AB}"/>
                </a:ext>
              </a:extLst>
            </p:cNvPr>
            <p:cNvSpPr txBox="1"/>
            <p:nvPr/>
          </p:nvSpPr>
          <p:spPr>
            <a:xfrm>
              <a:off x="480892" y="1359904"/>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00B294"/>
                  </a:solidFill>
                  <a:latin typeface="+mj-lt"/>
                </a:rPr>
                <a:t>Azure Boards</a:t>
              </a:r>
              <a:endParaRPr lang="en-US" sz="1600" dirty="0">
                <a:solidFill>
                  <a:srgbClr val="00B294"/>
                </a:solidFill>
                <a:latin typeface="+mj-lt"/>
                <a:cs typeface="Segoe UI"/>
              </a:endParaRPr>
            </a:p>
          </p:txBody>
        </p:sp>
      </p:grpSp>
      <p:grpSp>
        <p:nvGrpSpPr>
          <p:cNvPr id="51" name="Group 50">
            <a:extLst>
              <a:ext uri="{FF2B5EF4-FFF2-40B4-BE49-F238E27FC236}">
                <a16:creationId xmlns:a16="http://schemas.microsoft.com/office/drawing/2014/main" id="{71CF4F81-48BF-4BC0-ADD8-6E36DDDC1C77}"/>
              </a:ext>
              <a:ext uri="{C183D7F6-B498-43B3-948B-1728B52AA6E4}">
                <adec:decorative xmlns:adec="http://schemas.microsoft.com/office/drawing/2017/decorative" val="1"/>
              </a:ext>
            </a:extLst>
          </p:cNvPr>
          <p:cNvGrpSpPr/>
          <p:nvPr/>
        </p:nvGrpSpPr>
        <p:grpSpPr>
          <a:xfrm>
            <a:off x="480892" y="2230632"/>
            <a:ext cx="1944000" cy="955215"/>
            <a:chOff x="480892" y="2154633"/>
            <a:chExt cx="1944000" cy="955215"/>
          </a:xfrm>
        </p:grpSpPr>
        <p:pic>
          <p:nvPicPr>
            <p:cNvPr id="52" name="Picture 10" descr="A picture containing stop, sign, outdoor, sitting&#10;&#10;Description generated with very high confidence">
              <a:extLst>
                <a:ext uri="{FF2B5EF4-FFF2-40B4-BE49-F238E27FC236}">
                  <a16:creationId xmlns:a16="http://schemas.microsoft.com/office/drawing/2014/main" id="{372766B4-7187-4F21-8200-AA67987522C5}"/>
                </a:ext>
              </a:extLst>
            </p:cNvPr>
            <p:cNvPicPr>
              <a:picLocks noChangeAspect="1"/>
            </p:cNvPicPr>
            <p:nvPr/>
          </p:nvPicPr>
          <p:blipFill>
            <a:blip r:embed="rId14"/>
            <a:stretch>
              <a:fillRect/>
            </a:stretch>
          </p:blipFill>
          <p:spPr>
            <a:xfrm>
              <a:off x="1241772" y="2154633"/>
              <a:ext cx="422241" cy="422109"/>
            </a:xfrm>
            <a:prstGeom prst="rect">
              <a:avLst/>
            </a:prstGeom>
          </p:spPr>
        </p:pic>
        <p:sp>
          <p:nvSpPr>
            <p:cNvPr id="53" name="TextBox 52">
              <a:extLst>
                <a:ext uri="{FF2B5EF4-FFF2-40B4-BE49-F238E27FC236}">
                  <a16:creationId xmlns:a16="http://schemas.microsoft.com/office/drawing/2014/main" id="{14A8B084-8E01-491D-8E9E-1712615BC48E}"/>
                </a:ext>
              </a:extLst>
            </p:cNvPr>
            <p:cNvSpPr txBox="1"/>
            <p:nvPr/>
          </p:nvSpPr>
          <p:spPr>
            <a:xfrm>
              <a:off x="480892" y="2497848"/>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D83B01"/>
                  </a:solidFill>
                  <a:latin typeface="+mj-lt"/>
                </a:rPr>
                <a:t>Azure </a:t>
              </a:r>
              <a:r>
                <a:rPr lang="en-US" sz="1600" dirty="0">
                  <a:solidFill>
                    <a:srgbClr val="D83B01"/>
                  </a:solidFill>
                  <a:latin typeface="+mj-lt"/>
                  <a:cs typeface="Segoe UI"/>
                </a:rPr>
                <a:t>Repos</a:t>
              </a:r>
            </a:p>
          </p:txBody>
        </p:sp>
      </p:grpSp>
      <p:grpSp>
        <p:nvGrpSpPr>
          <p:cNvPr id="54" name="Group 53">
            <a:extLst>
              <a:ext uri="{FF2B5EF4-FFF2-40B4-BE49-F238E27FC236}">
                <a16:creationId xmlns:a16="http://schemas.microsoft.com/office/drawing/2014/main" id="{34A37F8D-BD4B-4C76-B5D3-C9EDE7923165}"/>
              </a:ext>
              <a:ext uri="{C183D7F6-B498-43B3-948B-1728B52AA6E4}">
                <adec:decorative xmlns:adec="http://schemas.microsoft.com/office/drawing/2017/decorative" val="1"/>
              </a:ext>
            </a:extLst>
          </p:cNvPr>
          <p:cNvGrpSpPr/>
          <p:nvPr/>
        </p:nvGrpSpPr>
        <p:grpSpPr>
          <a:xfrm>
            <a:off x="480892" y="3444575"/>
            <a:ext cx="1944000" cy="971270"/>
            <a:chOff x="480892" y="3371540"/>
            <a:chExt cx="1944000" cy="971270"/>
          </a:xfrm>
        </p:grpSpPr>
        <p:pic>
          <p:nvPicPr>
            <p:cNvPr id="55" name="Picture 4" descr="A picture containing object&#10;&#10;Description generated with very high confidence">
              <a:extLst>
                <a:ext uri="{FF2B5EF4-FFF2-40B4-BE49-F238E27FC236}">
                  <a16:creationId xmlns:a16="http://schemas.microsoft.com/office/drawing/2014/main" id="{146F3C96-1678-4F83-BBB4-9AD9E04B6520}"/>
                </a:ext>
              </a:extLst>
            </p:cNvPr>
            <p:cNvPicPr>
              <a:picLocks noChangeAspect="1"/>
            </p:cNvPicPr>
            <p:nvPr/>
          </p:nvPicPr>
          <p:blipFill>
            <a:blip r:embed="rId15"/>
            <a:stretch>
              <a:fillRect/>
            </a:stretch>
          </p:blipFill>
          <p:spPr>
            <a:xfrm>
              <a:off x="1244202" y="3371540"/>
              <a:ext cx="417381" cy="425419"/>
            </a:xfrm>
            <a:prstGeom prst="rect">
              <a:avLst/>
            </a:prstGeom>
          </p:spPr>
        </p:pic>
        <p:sp>
          <p:nvSpPr>
            <p:cNvPr id="57" name="TextBox 56">
              <a:extLst>
                <a:ext uri="{FF2B5EF4-FFF2-40B4-BE49-F238E27FC236}">
                  <a16:creationId xmlns:a16="http://schemas.microsoft.com/office/drawing/2014/main" id="{D8D7C092-0057-4AA4-A420-72D0A30B67FD}"/>
                </a:ext>
              </a:extLst>
            </p:cNvPr>
            <p:cNvSpPr txBox="1"/>
            <p:nvPr/>
          </p:nvSpPr>
          <p:spPr>
            <a:xfrm>
              <a:off x="480892" y="3730810"/>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2560E0"/>
                  </a:solidFill>
                  <a:latin typeface="+mj-lt"/>
                </a:rPr>
                <a:t>Azure Pipelines</a:t>
              </a:r>
              <a:endParaRPr lang="en-US" sz="1600" dirty="0">
                <a:solidFill>
                  <a:srgbClr val="2560E0"/>
                </a:solidFill>
                <a:latin typeface="+mj-lt"/>
                <a:cs typeface="Segoe UI"/>
              </a:endParaRPr>
            </a:p>
          </p:txBody>
        </p:sp>
      </p:grpSp>
      <p:grpSp>
        <p:nvGrpSpPr>
          <p:cNvPr id="59" name="Group 58">
            <a:extLst>
              <a:ext uri="{FF2B5EF4-FFF2-40B4-BE49-F238E27FC236}">
                <a16:creationId xmlns:a16="http://schemas.microsoft.com/office/drawing/2014/main" id="{2B207801-9391-472F-9D7A-B145DABE268E}"/>
              </a:ext>
              <a:ext uri="{C183D7F6-B498-43B3-948B-1728B52AA6E4}">
                <adec:decorative xmlns:adec="http://schemas.microsoft.com/office/drawing/2017/decorative" val="1"/>
              </a:ext>
            </a:extLst>
          </p:cNvPr>
          <p:cNvGrpSpPr/>
          <p:nvPr/>
        </p:nvGrpSpPr>
        <p:grpSpPr>
          <a:xfrm>
            <a:off x="480892" y="4674573"/>
            <a:ext cx="1944000" cy="938606"/>
            <a:chOff x="480892" y="4605641"/>
            <a:chExt cx="1944000" cy="938606"/>
          </a:xfrm>
        </p:grpSpPr>
        <p:pic>
          <p:nvPicPr>
            <p:cNvPr id="60" name="Picture 12">
              <a:extLst>
                <a:ext uri="{FF2B5EF4-FFF2-40B4-BE49-F238E27FC236}">
                  <a16:creationId xmlns:a16="http://schemas.microsoft.com/office/drawing/2014/main" id="{2B79A0B1-CB19-42D1-8CE5-3C7AB6388E08}"/>
                </a:ext>
              </a:extLst>
            </p:cNvPr>
            <p:cNvPicPr>
              <a:picLocks noChangeAspect="1"/>
            </p:cNvPicPr>
            <p:nvPr/>
          </p:nvPicPr>
          <p:blipFill>
            <a:blip r:embed="rId16"/>
            <a:stretch>
              <a:fillRect/>
            </a:stretch>
          </p:blipFill>
          <p:spPr>
            <a:xfrm>
              <a:off x="1241772" y="4605641"/>
              <a:ext cx="422241" cy="422109"/>
            </a:xfrm>
            <a:prstGeom prst="rect">
              <a:avLst/>
            </a:prstGeom>
          </p:spPr>
        </p:pic>
        <p:sp>
          <p:nvSpPr>
            <p:cNvPr id="61" name="TextBox 60">
              <a:extLst>
                <a:ext uri="{FF2B5EF4-FFF2-40B4-BE49-F238E27FC236}">
                  <a16:creationId xmlns:a16="http://schemas.microsoft.com/office/drawing/2014/main" id="{C4407B28-ECAF-40F0-8E02-FF51B5AB6408}"/>
                </a:ext>
              </a:extLst>
            </p:cNvPr>
            <p:cNvSpPr txBox="1"/>
            <p:nvPr/>
          </p:nvSpPr>
          <p:spPr>
            <a:xfrm>
              <a:off x="480892" y="4932247"/>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854CC7"/>
                  </a:solidFill>
                  <a:latin typeface="+mj-lt"/>
                </a:rPr>
                <a:t>Azure Test</a:t>
              </a:r>
              <a:r>
                <a:rPr lang="en-US" sz="1600" dirty="0">
                  <a:solidFill>
                    <a:srgbClr val="854CC7"/>
                  </a:solidFill>
                  <a:latin typeface="+mj-lt"/>
                  <a:cs typeface="Segoe UI"/>
                </a:rPr>
                <a:t> Plans</a:t>
              </a:r>
            </a:p>
          </p:txBody>
        </p:sp>
      </p:grpSp>
      <p:grpSp>
        <p:nvGrpSpPr>
          <p:cNvPr id="62" name="Group 61">
            <a:extLst>
              <a:ext uri="{FF2B5EF4-FFF2-40B4-BE49-F238E27FC236}">
                <a16:creationId xmlns:a16="http://schemas.microsoft.com/office/drawing/2014/main" id="{3565CD17-CB5D-4D82-8016-EEE3FF4FFF5E}"/>
              </a:ext>
              <a:ext uri="{C183D7F6-B498-43B3-948B-1728B52AA6E4}">
                <adec:decorative xmlns:adec="http://schemas.microsoft.com/office/drawing/2017/decorative" val="1"/>
              </a:ext>
            </a:extLst>
          </p:cNvPr>
          <p:cNvGrpSpPr/>
          <p:nvPr/>
        </p:nvGrpSpPr>
        <p:grpSpPr>
          <a:xfrm>
            <a:off x="480892" y="5871907"/>
            <a:ext cx="1944000" cy="897315"/>
            <a:chOff x="480892" y="5871907"/>
            <a:chExt cx="1944000" cy="897315"/>
          </a:xfrm>
        </p:grpSpPr>
        <p:pic>
          <p:nvPicPr>
            <p:cNvPr id="63" name="Picture 6">
              <a:extLst>
                <a:ext uri="{FF2B5EF4-FFF2-40B4-BE49-F238E27FC236}">
                  <a16:creationId xmlns:a16="http://schemas.microsoft.com/office/drawing/2014/main" id="{A15458CC-3852-47BC-B1FC-C199A428A03F}"/>
                </a:ext>
              </a:extLst>
            </p:cNvPr>
            <p:cNvPicPr>
              <a:picLocks noChangeAspect="1"/>
            </p:cNvPicPr>
            <p:nvPr/>
          </p:nvPicPr>
          <p:blipFill>
            <a:blip r:embed="rId17"/>
            <a:stretch>
              <a:fillRect/>
            </a:stretch>
          </p:blipFill>
          <p:spPr>
            <a:xfrm>
              <a:off x="1241772" y="5871907"/>
              <a:ext cx="422241" cy="422109"/>
            </a:xfrm>
            <a:prstGeom prst="rect">
              <a:avLst/>
            </a:prstGeom>
          </p:spPr>
        </p:pic>
        <p:sp>
          <p:nvSpPr>
            <p:cNvPr id="64" name="TextBox 63">
              <a:extLst>
                <a:ext uri="{FF2B5EF4-FFF2-40B4-BE49-F238E27FC236}">
                  <a16:creationId xmlns:a16="http://schemas.microsoft.com/office/drawing/2014/main" id="{D9BD62F3-4F6B-412F-82F6-044C2F0EB531}"/>
                </a:ext>
              </a:extLst>
            </p:cNvPr>
            <p:cNvSpPr txBox="1"/>
            <p:nvPr/>
          </p:nvSpPr>
          <p:spPr>
            <a:xfrm>
              <a:off x="480892" y="6196758"/>
              <a:ext cx="1944000"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CB2E6D"/>
                  </a:solidFill>
                  <a:latin typeface="+mj-lt"/>
                </a:rPr>
                <a:t>Azure Artifacts</a:t>
              </a:r>
              <a:endParaRPr lang="en-US" sz="1600" dirty="0">
                <a:solidFill>
                  <a:srgbClr val="CB2E6D"/>
                </a:solidFill>
                <a:latin typeface="+mj-lt"/>
                <a:cs typeface="Segoe UI"/>
              </a:endParaRPr>
            </a:p>
          </p:txBody>
        </p:sp>
      </p:grpSp>
    </p:spTree>
    <p:extLst>
      <p:ext uri="{BB962C8B-B14F-4D97-AF65-F5344CB8AC3E}">
        <p14:creationId xmlns:p14="http://schemas.microsoft.com/office/powerpoint/2010/main" val="149622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F7B10F6-405C-4C3C-ACA1-4580785B200D}"/>
              </a:ext>
              <a:ext uri="{C183D7F6-B498-43B3-948B-1728B52AA6E4}">
                <adec:decorative xmlns:adec="http://schemas.microsoft.com/office/drawing/2017/decorative" val="1"/>
              </a:ext>
            </a:extLst>
          </p:cNvPr>
          <p:cNvSpPr/>
          <p:nvPr/>
        </p:nvSpPr>
        <p:spPr bwMode="auto">
          <a:xfrm>
            <a:off x="0" y="6599583"/>
            <a:ext cx="12436475" cy="394942"/>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96FF0936-4476-4271-97AD-A8CC5C334C2E}"/>
              </a:ext>
            </a:extLst>
          </p:cNvPr>
          <p:cNvSpPr>
            <a:spLocks noGrp="1"/>
          </p:cNvSpPr>
          <p:nvPr>
            <p:ph type="body" sz="quarter" idx="10"/>
          </p:nvPr>
        </p:nvSpPr>
        <p:spPr>
          <a:xfrm>
            <a:off x="1789067" y="3228389"/>
            <a:ext cx="9526663" cy="1231106"/>
          </a:xfrm>
        </p:spPr>
        <p:txBody>
          <a:bodyPr/>
          <a:lstStyle/>
          <a:p>
            <a:pPr marL="0" indent="0">
              <a:spcAft>
                <a:spcPts val="4800"/>
              </a:spcAft>
              <a:buNone/>
            </a:pPr>
            <a:r>
              <a:rPr lang="en-US" sz="2000" dirty="0">
                <a:solidFill>
                  <a:schemeClr val="accent6">
                    <a:lumMod val="75000"/>
                  </a:schemeClr>
                </a:solidFill>
                <a:latin typeface="+mn-lt"/>
              </a:rPr>
              <a:t>aka.ms/</a:t>
            </a:r>
            <a:r>
              <a:rPr lang="en-US" sz="2000" dirty="0" err="1">
                <a:solidFill>
                  <a:schemeClr val="accent6">
                    <a:lumMod val="75000"/>
                  </a:schemeClr>
                </a:solidFill>
                <a:latin typeface="+mn-lt"/>
              </a:rPr>
              <a:t>azureboards</a:t>
            </a:r>
            <a:endParaRPr lang="en-US" sz="2000" dirty="0">
              <a:solidFill>
                <a:schemeClr val="accent6">
                  <a:lumMod val="75000"/>
                </a:schemeClr>
              </a:solidFill>
              <a:latin typeface="+mn-lt"/>
            </a:endParaRPr>
          </a:p>
          <a:p>
            <a:pPr marL="0" indent="0">
              <a:spcAft>
                <a:spcPts val="4800"/>
              </a:spcAft>
              <a:buNone/>
            </a:pPr>
            <a:r>
              <a:rPr lang="en-US" sz="2000" dirty="0">
                <a:solidFill>
                  <a:schemeClr val="accent6">
                    <a:lumMod val="75000"/>
                  </a:schemeClr>
                </a:solidFill>
                <a:latin typeface="+mn-lt"/>
              </a:rPr>
              <a:t>@</a:t>
            </a:r>
            <a:r>
              <a:rPr lang="en-US" sz="2000" dirty="0" err="1">
                <a:solidFill>
                  <a:schemeClr val="accent6">
                    <a:lumMod val="75000"/>
                  </a:schemeClr>
                </a:solidFill>
                <a:latin typeface="+mn-lt"/>
              </a:rPr>
              <a:t>AzureDevOps</a:t>
            </a:r>
            <a:endParaRPr lang="en-US" sz="2000" dirty="0">
              <a:solidFill>
                <a:schemeClr val="accent6">
                  <a:lumMod val="75000"/>
                </a:schemeClr>
              </a:solidFill>
              <a:latin typeface="+mn-lt"/>
            </a:endParaRPr>
          </a:p>
        </p:txBody>
      </p:sp>
      <p:sp>
        <p:nvSpPr>
          <p:cNvPr id="7" name="Title 6">
            <a:extLst>
              <a:ext uri="{FF2B5EF4-FFF2-40B4-BE49-F238E27FC236}">
                <a16:creationId xmlns:a16="http://schemas.microsoft.com/office/drawing/2014/main" id="{A4720109-9ACB-4044-AEF6-77DF7BD3D1E1}"/>
              </a:ext>
            </a:extLst>
          </p:cNvPr>
          <p:cNvSpPr>
            <a:spLocks noGrp="1"/>
          </p:cNvSpPr>
          <p:nvPr>
            <p:ph type="title"/>
          </p:nvPr>
        </p:nvSpPr>
        <p:spPr/>
        <p:txBody>
          <a:bodyPr/>
          <a:lstStyle/>
          <a:p>
            <a:r>
              <a:rPr lang="en-GB" sz="4000" dirty="0">
                <a:solidFill>
                  <a:schemeClr val="tx1"/>
                </a:solidFill>
                <a:cs typeface="Segoe UI"/>
              </a:rPr>
              <a:t>Azure Boards</a:t>
            </a:r>
            <a:endParaRPr lang="en-US" sz="4000">
              <a:solidFill>
                <a:schemeClr val="tx1"/>
              </a:solidFill>
              <a:cs typeface="Segoe UI"/>
            </a:endParaRPr>
          </a:p>
        </p:txBody>
      </p:sp>
      <p:sp>
        <p:nvSpPr>
          <p:cNvPr id="2" name="TextBox 1">
            <a:extLst>
              <a:ext uri="{FF2B5EF4-FFF2-40B4-BE49-F238E27FC236}">
                <a16:creationId xmlns:a16="http://schemas.microsoft.com/office/drawing/2014/main" id="{69A05508-F879-4818-ACFB-C6E44F5956D5}"/>
              </a:ext>
            </a:extLst>
          </p:cNvPr>
          <p:cNvSpPr txBox="1"/>
          <p:nvPr/>
        </p:nvSpPr>
        <p:spPr>
          <a:xfrm>
            <a:off x="864039" y="1880627"/>
            <a:ext cx="3503844"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rgbClr val="00B294"/>
                </a:solidFill>
              </a:rPr>
              <a:t>#</a:t>
            </a:r>
            <a:r>
              <a:rPr lang="en-US" sz="4000" dirty="0" err="1">
                <a:solidFill>
                  <a:srgbClr val="00B294"/>
                </a:solidFill>
              </a:rPr>
              <a:t>AzureBoards</a:t>
            </a:r>
            <a:endParaRPr lang="en-US" sz="4000" dirty="0">
              <a:solidFill>
                <a:srgbClr val="00B294"/>
              </a:solidFill>
            </a:endParaRPr>
          </a:p>
        </p:txBody>
      </p:sp>
      <p:grpSp>
        <p:nvGrpSpPr>
          <p:cNvPr id="21" name="Group 20">
            <a:extLst>
              <a:ext uri="{FF2B5EF4-FFF2-40B4-BE49-F238E27FC236}">
                <a16:creationId xmlns:a16="http://schemas.microsoft.com/office/drawing/2014/main" id="{E8D9D3F2-FEE2-4346-A730-D9834838CE29}"/>
              </a:ext>
              <a:ext uri="{C183D7F6-B498-43B3-948B-1728B52AA6E4}">
                <adec:decorative xmlns:adec="http://schemas.microsoft.com/office/drawing/2017/decorative" val="1"/>
              </a:ext>
            </a:extLst>
          </p:cNvPr>
          <p:cNvGrpSpPr/>
          <p:nvPr/>
        </p:nvGrpSpPr>
        <p:grpSpPr>
          <a:xfrm>
            <a:off x="1012432" y="4040350"/>
            <a:ext cx="555298" cy="555298"/>
            <a:chOff x="995982" y="3239142"/>
            <a:chExt cx="555298" cy="555298"/>
          </a:xfrm>
        </p:grpSpPr>
        <p:sp>
          <p:nvSpPr>
            <p:cNvPr id="13" name="Oval 12">
              <a:extLst>
                <a:ext uri="{FF2B5EF4-FFF2-40B4-BE49-F238E27FC236}">
                  <a16:creationId xmlns:a16="http://schemas.microsoft.com/office/drawing/2014/main" id="{AEE0948F-DF9A-4C7D-8491-81114183D31A}"/>
                </a:ext>
              </a:extLst>
            </p:cNvPr>
            <p:cNvSpPr/>
            <p:nvPr/>
          </p:nvSpPr>
          <p:spPr bwMode="auto">
            <a:xfrm>
              <a:off x="995982" y="3239142"/>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0A8C9E03-DE8C-4C60-B0BA-FBFF343C26F2}"/>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5074" y="3371297"/>
              <a:ext cx="367991" cy="299300"/>
            </a:xfrm>
            <a:prstGeom prst="rect">
              <a:avLst/>
            </a:prstGeom>
          </p:spPr>
        </p:pic>
      </p:grpSp>
      <p:grpSp>
        <p:nvGrpSpPr>
          <p:cNvPr id="22" name="Group 21">
            <a:extLst>
              <a:ext uri="{FF2B5EF4-FFF2-40B4-BE49-F238E27FC236}">
                <a16:creationId xmlns:a16="http://schemas.microsoft.com/office/drawing/2014/main" id="{F014557C-EF1A-45A7-9DD1-03D444E36496}"/>
              </a:ext>
              <a:ext uri="{C183D7F6-B498-43B3-948B-1728B52AA6E4}">
                <adec:decorative xmlns:adec="http://schemas.microsoft.com/office/drawing/2017/decorative" val="1"/>
              </a:ext>
            </a:extLst>
          </p:cNvPr>
          <p:cNvGrpSpPr/>
          <p:nvPr/>
        </p:nvGrpSpPr>
        <p:grpSpPr>
          <a:xfrm>
            <a:off x="1012432" y="3125373"/>
            <a:ext cx="555298" cy="555298"/>
            <a:chOff x="995982" y="2551005"/>
            <a:chExt cx="555298" cy="555298"/>
          </a:xfrm>
        </p:grpSpPr>
        <p:sp>
          <p:nvSpPr>
            <p:cNvPr id="12" name="Oval 11">
              <a:extLst>
                <a:ext uri="{FF2B5EF4-FFF2-40B4-BE49-F238E27FC236}">
                  <a16:creationId xmlns:a16="http://schemas.microsoft.com/office/drawing/2014/main" id="{EB09D5D2-B6AB-4C24-85ED-C3A52F274248}"/>
                </a:ext>
              </a:extLst>
            </p:cNvPr>
            <p:cNvSpPr/>
            <p:nvPr/>
          </p:nvSpPr>
          <p:spPr bwMode="auto">
            <a:xfrm>
              <a:off x="995982" y="2551005"/>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Graphic 19">
              <a:extLst>
                <a:ext uri="{FF2B5EF4-FFF2-40B4-BE49-F238E27FC236}">
                  <a16:creationId xmlns:a16="http://schemas.microsoft.com/office/drawing/2014/main" id="{B46369EA-CFA3-44CB-9DBF-9BB70B8F99BD}"/>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9461" y="2609901"/>
              <a:ext cx="408339" cy="437506"/>
            </a:xfrm>
            <a:prstGeom prst="rect">
              <a:avLst/>
            </a:prstGeom>
          </p:spPr>
        </p:pic>
      </p:grpSp>
      <p:pic>
        <p:nvPicPr>
          <p:cNvPr id="26" name="Picture 25">
            <a:extLst>
              <a:ext uri="{FF2B5EF4-FFF2-40B4-BE49-F238E27FC236}">
                <a16:creationId xmlns:a16="http://schemas.microsoft.com/office/drawing/2014/main" id="{A226638A-90A7-49A9-9D9E-955613A4C422}"/>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5691181" y="1749674"/>
            <a:ext cx="6433299" cy="5011061"/>
          </a:xfrm>
          <a:prstGeom prst="rect">
            <a:avLst/>
          </a:prstGeom>
        </p:spPr>
      </p:pic>
    </p:spTree>
    <p:extLst>
      <p:ext uri="{BB962C8B-B14F-4D97-AF65-F5344CB8AC3E}">
        <p14:creationId xmlns:p14="http://schemas.microsoft.com/office/powerpoint/2010/main" val="887495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a:xfrm>
            <a:off x="434975" y="227014"/>
            <a:ext cx="11563350" cy="1141958"/>
          </a:xfrm>
        </p:spPr>
        <p:txBody>
          <a:bodyPr/>
          <a:lstStyle/>
          <a:p>
            <a:r>
              <a:rPr lang="en-US" sz="4000"/>
              <a:t>Broadening the Azure Ecosystem</a:t>
            </a:r>
          </a:p>
        </p:txBody>
      </p:sp>
      <p:pic>
        <p:nvPicPr>
          <p:cNvPr id="7" name="Picture 7" descr="Azure DevOps services add to the features in Azure from Microsoft and the open source community that allow you to manage your entire software delivery into the cloud">
            <a:extLst>
              <a:ext uri="{FF2B5EF4-FFF2-40B4-BE49-F238E27FC236}">
                <a16:creationId xmlns:a16="http://schemas.microsoft.com/office/drawing/2014/main" id="{26B251F0-2967-4264-A40B-A2C0F324E7C3}"/>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3074329" y="701360"/>
            <a:ext cx="6344633" cy="6348070"/>
          </a:xfrm>
          <a:prstGeom prst="rect">
            <a:avLst/>
          </a:prstGeom>
        </p:spPr>
      </p:pic>
      <p:pic>
        <p:nvPicPr>
          <p:cNvPr id="15" name="Picture 6">
            <a:extLst>
              <a:ext uri="{FF2B5EF4-FFF2-40B4-BE49-F238E27FC236}">
                <a16:creationId xmlns:a16="http://schemas.microsoft.com/office/drawing/2014/main" id="{FFA7DF67-C0EC-47DE-84E4-5CA50A8A7043}"/>
              </a:ext>
              <a:ext uri="{C183D7F6-B498-43B3-948B-1728B52AA6E4}">
                <adec:decorative xmlns:adec="http://schemas.microsoft.com/office/drawing/2017/decorative" val="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099" r="19934"/>
          <a:stretch/>
        </p:blipFill>
        <p:spPr bwMode="auto">
          <a:xfrm>
            <a:off x="5777240" y="1952815"/>
            <a:ext cx="543885" cy="46782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0C24C34-315A-45B2-96DE-801FD843355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595381" y="1159393"/>
            <a:ext cx="479795" cy="456410"/>
          </a:xfrm>
          <a:prstGeom prst="rect">
            <a:avLst/>
          </a:prstGeom>
        </p:spPr>
      </p:pic>
      <p:pic>
        <p:nvPicPr>
          <p:cNvPr id="17" name="Picture 16">
            <a:extLst>
              <a:ext uri="{FF2B5EF4-FFF2-40B4-BE49-F238E27FC236}">
                <a16:creationId xmlns:a16="http://schemas.microsoft.com/office/drawing/2014/main" id="{E6CEE00A-58BA-4239-86CE-B99C6D4D9E40}"/>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829524" y="2835531"/>
            <a:ext cx="459204" cy="445424"/>
          </a:xfrm>
          <a:prstGeom prst="rect">
            <a:avLst/>
          </a:prstGeom>
        </p:spPr>
      </p:pic>
      <p:pic>
        <p:nvPicPr>
          <p:cNvPr id="20" name="Picture 2">
            <a:extLst>
              <a:ext uri="{FF2B5EF4-FFF2-40B4-BE49-F238E27FC236}">
                <a16:creationId xmlns:a16="http://schemas.microsoft.com/office/drawing/2014/main" id="{7D368800-B678-477B-97A9-21B90EBD1970}"/>
              </a:ext>
              <a:ext uri="{C183D7F6-B498-43B3-948B-1728B52AA6E4}">
                <adec:decorative xmlns:adec="http://schemas.microsoft.com/office/drawing/2017/decorative" val="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48790" y="2009066"/>
            <a:ext cx="870089" cy="44256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05E48597-3758-4990-9A95-BA505E54C80D}"/>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7797387" y="2541742"/>
            <a:ext cx="466310" cy="444319"/>
          </a:xfrm>
          <a:prstGeom prst="rect">
            <a:avLst/>
          </a:prstGeom>
        </p:spPr>
      </p:pic>
      <p:pic>
        <p:nvPicPr>
          <p:cNvPr id="23" name="Picture 22">
            <a:extLst>
              <a:ext uri="{FF2B5EF4-FFF2-40B4-BE49-F238E27FC236}">
                <a16:creationId xmlns:a16="http://schemas.microsoft.com/office/drawing/2014/main" id="{6E12B832-C43D-4288-BAD0-5E5B8AB116E8}"/>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7975583" y="1405799"/>
            <a:ext cx="555729" cy="529522"/>
          </a:xfrm>
          <a:prstGeom prst="rect">
            <a:avLst/>
          </a:prstGeom>
        </p:spPr>
      </p:pic>
      <p:pic>
        <p:nvPicPr>
          <p:cNvPr id="24" name="Picture 2">
            <a:extLst>
              <a:ext uri="{FF2B5EF4-FFF2-40B4-BE49-F238E27FC236}">
                <a16:creationId xmlns:a16="http://schemas.microsoft.com/office/drawing/2014/main" id="{5651A66A-A315-4F5D-9C48-BC6D824C84A5}"/>
              </a:ext>
              <a:ext uri="{C183D7F6-B498-43B3-948B-1728B52AA6E4}">
                <adec:decorative xmlns:adec="http://schemas.microsoft.com/office/drawing/2017/decorative" val="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081792" y="4937503"/>
            <a:ext cx="453268" cy="53206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a:extLst>
              <a:ext uri="{FF2B5EF4-FFF2-40B4-BE49-F238E27FC236}">
                <a16:creationId xmlns:a16="http://schemas.microsoft.com/office/drawing/2014/main" id="{5913F7E1-3196-470C-824D-782F3AEB9FB1}"/>
              </a:ext>
              <a:ext uri="{C183D7F6-B498-43B3-948B-1728B52AA6E4}">
                <adec:decorative xmlns:adec="http://schemas.microsoft.com/office/drawing/2017/decorative" val="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871188" y="4553837"/>
            <a:ext cx="682452" cy="650269"/>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2">
            <a:extLst>
              <a:ext uri="{FF2B5EF4-FFF2-40B4-BE49-F238E27FC236}">
                <a16:creationId xmlns:a16="http://schemas.microsoft.com/office/drawing/2014/main" id="{09AF17AB-58E3-4BA9-AC40-F3D0EEB4509E}"/>
              </a:ext>
              <a:ext uri="{C183D7F6-B498-43B3-948B-1728B52AA6E4}">
                <adec:decorative xmlns:adec="http://schemas.microsoft.com/office/drawing/2017/decorative" val="1"/>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348012" y="4422897"/>
            <a:ext cx="752254" cy="71678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A612C361-E4E1-45B7-BD93-970547F21AB5}"/>
              </a:ext>
              <a:ext uri="{C183D7F6-B498-43B3-948B-1728B52AA6E4}">
                <adec:decorative xmlns:adec="http://schemas.microsoft.com/office/drawing/2017/decorative" val="1"/>
              </a:ext>
            </a:extLst>
          </p:cNvPr>
          <p:cNvPicPr>
            <a:picLocks noChangeAspect="1"/>
          </p:cNvPicPr>
          <p:nvPr/>
        </p:nvPicPr>
        <p:blipFill rotWithShape="1">
          <a:blip r:embed="rId13">
            <a:clrChange>
              <a:clrFrom>
                <a:srgbClr val="FEFEFE"/>
              </a:clrFrom>
              <a:clrTo>
                <a:srgbClr val="FEFEFE">
                  <a:alpha val="0"/>
                </a:srgbClr>
              </a:clrTo>
            </a:clrChange>
          </a:blip>
          <a:srcRect l="24401" r="21955"/>
          <a:stretch/>
        </p:blipFill>
        <p:spPr>
          <a:xfrm>
            <a:off x="6840444" y="5615441"/>
            <a:ext cx="614031" cy="742228"/>
          </a:xfrm>
          <a:prstGeom prst="rect">
            <a:avLst/>
          </a:prstGeom>
        </p:spPr>
      </p:pic>
      <p:pic>
        <p:nvPicPr>
          <p:cNvPr id="75" name="Picture 74">
            <a:extLst>
              <a:ext uri="{FF2B5EF4-FFF2-40B4-BE49-F238E27FC236}">
                <a16:creationId xmlns:a16="http://schemas.microsoft.com/office/drawing/2014/main" id="{4ED2A8BD-2C04-4B03-92B7-43C5064194C2}"/>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8161388" y="5613604"/>
            <a:ext cx="889447" cy="297901"/>
          </a:xfrm>
          <a:prstGeom prst="rect">
            <a:avLst/>
          </a:prstGeom>
        </p:spPr>
      </p:pic>
      <p:pic>
        <p:nvPicPr>
          <p:cNvPr id="21" name="Graphic 20">
            <a:extLst>
              <a:ext uri="{FF2B5EF4-FFF2-40B4-BE49-F238E27FC236}">
                <a16:creationId xmlns:a16="http://schemas.microsoft.com/office/drawing/2014/main" id="{A7F7CA80-4CCE-44A0-ACFE-3D3B26C2974C}"/>
              </a:ext>
              <a:ext uri="{C183D7F6-B498-43B3-948B-1728B52AA6E4}">
                <adec:decorative xmlns:adec="http://schemas.microsoft.com/office/drawing/2017/decorative" val="1"/>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755078" y="3361928"/>
            <a:ext cx="922190" cy="713087"/>
          </a:xfrm>
          <a:prstGeom prst="rect">
            <a:avLst/>
          </a:prstGeom>
        </p:spPr>
      </p:pic>
      <p:pic>
        <p:nvPicPr>
          <p:cNvPr id="26" name="Picture 4">
            <a:extLst>
              <a:ext uri="{FF2B5EF4-FFF2-40B4-BE49-F238E27FC236}">
                <a16:creationId xmlns:a16="http://schemas.microsoft.com/office/drawing/2014/main" id="{A2B03C08-C582-4E3A-98DC-F5AC354A593E}"/>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4229573" y="2754404"/>
            <a:ext cx="410581" cy="414000"/>
          </a:xfrm>
          <a:prstGeom prst="rect">
            <a:avLst/>
          </a:prstGeom>
        </p:spPr>
      </p:pic>
      <p:pic>
        <p:nvPicPr>
          <p:cNvPr id="27" name="Picture 6">
            <a:extLst>
              <a:ext uri="{FF2B5EF4-FFF2-40B4-BE49-F238E27FC236}">
                <a16:creationId xmlns:a16="http://schemas.microsoft.com/office/drawing/2014/main" id="{C2B5A694-0083-4B4D-8D7A-48CDF8C2010F}"/>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4616931" y="4937503"/>
            <a:ext cx="414120" cy="414000"/>
          </a:xfrm>
          <a:prstGeom prst="rect">
            <a:avLst/>
          </a:prstGeom>
        </p:spPr>
      </p:pic>
      <p:pic>
        <p:nvPicPr>
          <p:cNvPr id="28" name="Picture 8">
            <a:extLst>
              <a:ext uri="{FF2B5EF4-FFF2-40B4-BE49-F238E27FC236}">
                <a16:creationId xmlns:a16="http://schemas.microsoft.com/office/drawing/2014/main" id="{5B1F9713-B91A-48BE-A466-D1408409CA09}"/>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3175715" y="3361928"/>
            <a:ext cx="414120" cy="414000"/>
          </a:xfrm>
          <a:prstGeom prst="rect">
            <a:avLst/>
          </a:prstGeom>
        </p:spPr>
      </p:pic>
      <p:pic>
        <p:nvPicPr>
          <p:cNvPr id="29" name="Picture 10">
            <a:extLst>
              <a:ext uri="{FF2B5EF4-FFF2-40B4-BE49-F238E27FC236}">
                <a16:creationId xmlns:a16="http://schemas.microsoft.com/office/drawing/2014/main" id="{2DED2C9C-BFA0-44DF-8CAD-35736F766CE2}"/>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3770551" y="4139837"/>
            <a:ext cx="414120" cy="414000"/>
          </a:xfrm>
          <a:prstGeom prst="rect">
            <a:avLst/>
          </a:prstGeom>
        </p:spPr>
      </p:pic>
      <p:pic>
        <p:nvPicPr>
          <p:cNvPr id="30" name="Picture 12">
            <a:extLst>
              <a:ext uri="{FF2B5EF4-FFF2-40B4-BE49-F238E27FC236}">
                <a16:creationId xmlns:a16="http://schemas.microsoft.com/office/drawing/2014/main" id="{ABD42E7D-F702-4FC3-B024-9BF0532262B9}"/>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3589835" y="5624537"/>
            <a:ext cx="414120" cy="414000"/>
          </a:xfrm>
          <a:prstGeom prst="rect">
            <a:avLst/>
          </a:prstGeom>
        </p:spPr>
      </p:pic>
    </p:spTree>
    <p:extLst>
      <p:ext uri="{BB962C8B-B14F-4D97-AF65-F5344CB8AC3E}">
        <p14:creationId xmlns:p14="http://schemas.microsoft.com/office/powerpoint/2010/main" val="3049577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Rectangle 506" descr="Thank you!">
            <a:extLst>
              <a:ext uri="{FF2B5EF4-FFF2-40B4-BE49-F238E27FC236}">
                <a16:creationId xmlns:a16="http://schemas.microsoft.com/office/drawing/2014/main" id="{693166E3-E09F-4815-B9E1-2F4882FC563A}"/>
              </a:ext>
            </a:extLst>
          </p:cNvPr>
          <p:cNvSpPr/>
          <p:nvPr/>
        </p:nvSpPr>
        <p:spPr bwMode="auto">
          <a:xfrm>
            <a:off x="1939808" y="819916"/>
            <a:ext cx="8556858" cy="5354695"/>
          </a:xfrm>
          <a:prstGeom prst="rect">
            <a:avLst/>
          </a:prstGeom>
          <a:solidFill>
            <a:srgbClr val="002060">
              <a:alpha val="25000"/>
            </a:srgbClr>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09" name="Picture 2">
            <a:extLst>
              <a:ext uri="{FF2B5EF4-FFF2-40B4-BE49-F238E27FC236}">
                <a16:creationId xmlns:a16="http://schemas.microsoft.com/office/drawing/2014/main" id="{3D8A7DCE-E29F-48CA-866C-4C886C22A4C6}"/>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black">
          <a:xfrm>
            <a:off x="5309111" y="5380503"/>
            <a:ext cx="925523" cy="409308"/>
          </a:xfrm>
          <a:prstGeom prst="rect">
            <a:avLst/>
          </a:prstGeom>
          <a:noFill/>
          <a:ln w="9525">
            <a:noFill/>
            <a:miter lim="800000"/>
            <a:headEnd/>
            <a:tailEnd/>
          </a:ln>
          <a:effectLst/>
        </p:spPr>
      </p:pic>
      <p:grpSp>
        <p:nvGrpSpPr>
          <p:cNvPr id="510" name="Group 509">
            <a:extLst>
              <a:ext uri="{FF2B5EF4-FFF2-40B4-BE49-F238E27FC236}">
                <a16:creationId xmlns:a16="http://schemas.microsoft.com/office/drawing/2014/main" id="{500ECB21-856B-447E-95FD-BED39082A852}"/>
              </a:ext>
            </a:extLst>
          </p:cNvPr>
          <p:cNvGrpSpPr/>
          <p:nvPr/>
        </p:nvGrpSpPr>
        <p:grpSpPr bwMode="black">
          <a:xfrm>
            <a:off x="8569141" y="4947709"/>
            <a:ext cx="698158" cy="169105"/>
            <a:chOff x="2321681" y="5571144"/>
            <a:chExt cx="701013" cy="175680"/>
          </a:xfrm>
          <a:solidFill>
            <a:srgbClr val="FFFFFF"/>
          </a:solidFill>
          <a:effectLst/>
        </p:grpSpPr>
        <p:sp>
          <p:nvSpPr>
            <p:cNvPr id="751" name="Freeform 23">
              <a:extLst>
                <a:ext uri="{FF2B5EF4-FFF2-40B4-BE49-F238E27FC236}">
                  <a16:creationId xmlns:a16="http://schemas.microsoft.com/office/drawing/2014/main" id="{AE64E7DA-4F76-4B87-A37C-0AB7ACA327A4}"/>
                </a:ext>
              </a:extLst>
            </p:cNvPr>
            <p:cNvSpPr>
              <a:spLocks/>
            </p:cNvSpPr>
            <p:nvPr/>
          </p:nvSpPr>
          <p:spPr bwMode="black">
            <a:xfrm>
              <a:off x="2321681" y="5578649"/>
              <a:ext cx="136791" cy="168175"/>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8" y="0"/>
                </a:cxn>
                <a:cxn ang="0">
                  <a:pos x="126" y="1"/>
                </a:cxn>
                <a:cxn ang="0">
                  <a:pos x="142" y="4"/>
                </a:cxn>
                <a:cxn ang="0">
                  <a:pos x="155" y="7"/>
                </a:cxn>
                <a:cxn ang="0">
                  <a:pos x="164" y="11"/>
                </a:cxn>
                <a:cxn ang="0">
                  <a:pos x="164" y="45"/>
                </a:cxn>
                <a:cxn ang="0">
                  <a:pos x="153" y="39"/>
                </a:cxn>
                <a:cxn ang="0">
                  <a:pos x="139" y="34"/>
                </a:cxn>
                <a:cxn ang="0">
                  <a:pos x="123" y="31"/>
                </a:cxn>
                <a:cxn ang="0">
                  <a:pos x="106" y="29"/>
                </a:cxn>
                <a:cxn ang="0">
                  <a:pos x="78" y="35"/>
                </a:cxn>
                <a:cxn ang="0">
                  <a:pos x="56" y="50"/>
                </a:cxn>
                <a:cxn ang="0">
                  <a:pos x="41" y="73"/>
                </a:cxn>
                <a:cxn ang="0">
                  <a:pos x="35" y="105"/>
                </a:cxn>
                <a:cxn ang="0">
                  <a:pos x="40" y="138"/>
                </a:cxn>
                <a:cxn ang="0">
                  <a:pos x="55"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8" y="2"/>
                    <a:pt x="97" y="0"/>
                    <a:pt x="108"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6" y="29"/>
                  </a:cubicBezTo>
                  <a:cubicBezTo>
                    <a:pt x="96" y="29"/>
                    <a:pt x="87" y="31"/>
                    <a:pt x="78" y="35"/>
                  </a:cubicBezTo>
                  <a:cubicBezTo>
                    <a:pt x="70" y="38"/>
                    <a:pt x="62" y="43"/>
                    <a:pt x="56" y="50"/>
                  </a:cubicBezTo>
                  <a:cubicBezTo>
                    <a:pt x="49" y="56"/>
                    <a:pt x="44" y="64"/>
                    <a:pt x="41" y="73"/>
                  </a:cubicBezTo>
                  <a:cubicBezTo>
                    <a:pt x="37" y="83"/>
                    <a:pt x="35" y="93"/>
                    <a:pt x="35" y="105"/>
                  </a:cubicBezTo>
                  <a:cubicBezTo>
                    <a:pt x="35" y="118"/>
                    <a:pt x="37" y="129"/>
                    <a:pt x="40" y="138"/>
                  </a:cubicBezTo>
                  <a:cubicBezTo>
                    <a:pt x="44" y="148"/>
                    <a:pt x="49" y="155"/>
                    <a:pt x="55" y="161"/>
                  </a:cubicBezTo>
                  <a:cubicBezTo>
                    <a:pt x="61"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52" name="Freeform 24">
              <a:extLst>
                <a:ext uri="{FF2B5EF4-FFF2-40B4-BE49-F238E27FC236}">
                  <a16:creationId xmlns:a16="http://schemas.microsoft.com/office/drawing/2014/main" id="{BA2C7EE3-872E-4F9E-AF7E-F8972AA33055}"/>
                </a:ext>
              </a:extLst>
            </p:cNvPr>
            <p:cNvSpPr>
              <a:spLocks/>
            </p:cNvSpPr>
            <p:nvPr/>
          </p:nvSpPr>
          <p:spPr bwMode="black">
            <a:xfrm>
              <a:off x="2486786" y="5626065"/>
              <a:ext cx="66861" cy="117689"/>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2"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6" y="3"/>
                    <a:pt x="59" y="2"/>
                  </a:cubicBezTo>
                  <a:cubicBezTo>
                    <a:pt x="63" y="0"/>
                    <a:pt x="66" y="0"/>
                    <a:pt x="70" y="0"/>
                  </a:cubicBezTo>
                  <a:cubicBezTo>
                    <a:pt x="73" y="0"/>
                    <a:pt x="75" y="0"/>
                    <a:pt x="77" y="0"/>
                  </a:cubicBezTo>
                  <a:cubicBezTo>
                    <a:pt x="80" y="1"/>
                    <a:pt x="82"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53" name="Freeform 25">
              <a:extLst>
                <a:ext uri="{FF2B5EF4-FFF2-40B4-BE49-F238E27FC236}">
                  <a16:creationId xmlns:a16="http://schemas.microsoft.com/office/drawing/2014/main" id="{8C4A0104-7CE8-4D7F-8B29-AD1528826D80}"/>
                </a:ext>
              </a:extLst>
            </p:cNvPr>
            <p:cNvSpPr>
              <a:spLocks noEditPoints="1"/>
            </p:cNvSpPr>
            <p:nvPr/>
          </p:nvSpPr>
          <p:spPr bwMode="black">
            <a:xfrm>
              <a:off x="2557740" y="5625383"/>
              <a:ext cx="97562"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6"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4" y="135"/>
                    <a:pt x="78" y="141"/>
                    <a:pt x="70" y="145"/>
                  </a:cubicBezTo>
                  <a:cubicBezTo>
                    <a:pt x="63" y="149"/>
                    <a:pt x="55" y="151"/>
                    <a:pt x="46" y="151"/>
                  </a:cubicBezTo>
                  <a:cubicBezTo>
                    <a:pt x="39"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6" y="4"/>
                  </a:cubicBezTo>
                  <a:cubicBezTo>
                    <a:pt x="40" y="3"/>
                    <a:pt x="45" y="2"/>
                    <a:pt x="50" y="1"/>
                  </a:cubicBezTo>
                  <a:cubicBezTo>
                    <a:pt x="55" y="0"/>
                    <a:pt x="61"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9" y="119"/>
                  </a:cubicBezTo>
                  <a:cubicBezTo>
                    <a:pt x="41" y="121"/>
                    <a:pt x="43" y="122"/>
                    <a:pt x="46" y="123"/>
                  </a:cubicBezTo>
                  <a:cubicBezTo>
                    <a:pt x="49" y="124"/>
                    <a:pt x="52" y="125"/>
                    <a:pt x="56" y="125"/>
                  </a:cubicBezTo>
                  <a:cubicBezTo>
                    <a:pt x="61" y="125"/>
                    <a:pt x="66"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54" name="Freeform 26">
              <a:extLst>
                <a:ext uri="{FF2B5EF4-FFF2-40B4-BE49-F238E27FC236}">
                  <a16:creationId xmlns:a16="http://schemas.microsoft.com/office/drawing/2014/main" id="{56D574D7-1513-4738-ACEE-843961F28F46}"/>
                </a:ext>
              </a:extLst>
            </p:cNvPr>
            <p:cNvSpPr>
              <a:spLocks/>
            </p:cNvSpPr>
            <p:nvPr/>
          </p:nvSpPr>
          <p:spPr bwMode="black">
            <a:xfrm>
              <a:off x="2671335" y="5625383"/>
              <a:ext cx="91080" cy="121441"/>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3" y="7"/>
                </a:cxn>
                <a:cxn ang="0">
                  <a:pos x="113" y="38"/>
                </a:cxn>
                <a:cxn ang="0">
                  <a:pos x="97" y="30"/>
                </a:cxn>
                <a:cxn ang="0">
                  <a:pos x="79" y="26"/>
                </a:cxn>
                <a:cxn ang="0">
                  <a:pos x="62" y="30"/>
                </a:cxn>
                <a:cxn ang="0">
                  <a:pos x="47" y="39"/>
                </a:cxn>
                <a:cxn ang="0">
                  <a:pos x="38" y="55"/>
                </a:cxn>
                <a:cxn ang="0">
                  <a:pos x="34" y="76"/>
                </a:cxn>
                <a:cxn ang="0">
                  <a:pos x="37" y="96"/>
                </a:cxn>
                <a:cxn ang="0">
                  <a:pos x="46" y="111"/>
                </a:cxn>
                <a:cxn ang="0">
                  <a:pos x="60" y="121"/>
                </a:cxn>
                <a:cxn ang="0">
                  <a:pos x="79" y="124"/>
                </a:cxn>
                <a:cxn ang="0">
                  <a:pos x="88" y="123"/>
                </a:cxn>
                <a:cxn ang="0">
                  <a:pos x="96" y="121"/>
                </a:cxn>
                <a:cxn ang="0">
                  <a:pos x="105" y="117"/>
                </a:cxn>
                <a:cxn ang="0">
                  <a:pos x="113" y="112"/>
                </a:cxn>
                <a:cxn ang="0">
                  <a:pos x="113" y="141"/>
                </a:cxn>
                <a:cxn ang="0">
                  <a:pos x="95" y="148"/>
                </a:cxn>
              </a:cxnLst>
              <a:rect l="0" t="0" r="r" b="b"/>
              <a:pathLst>
                <a:path w="113" h="151">
                  <a:moveTo>
                    <a:pt x="95" y="148"/>
                  </a:moveTo>
                  <a:cubicBezTo>
                    <a:pt x="88" y="150"/>
                    <a:pt x="81" y="151"/>
                    <a:pt x="72" y="151"/>
                  </a:cubicBezTo>
                  <a:cubicBezTo>
                    <a:pt x="61" y="151"/>
                    <a:pt x="51" y="149"/>
                    <a:pt x="42" y="145"/>
                  </a:cubicBezTo>
                  <a:cubicBezTo>
                    <a:pt x="33" y="142"/>
                    <a:pt x="26" y="137"/>
                    <a:pt x="20" y="130"/>
                  </a:cubicBezTo>
                  <a:cubicBezTo>
                    <a:pt x="14" y="124"/>
                    <a:pt x="9" y="116"/>
                    <a:pt x="5" y="108"/>
                  </a:cubicBezTo>
                  <a:cubicBezTo>
                    <a:pt x="2" y="99"/>
                    <a:pt x="0" y="89"/>
                    <a:pt x="0" y="79"/>
                  </a:cubicBezTo>
                  <a:cubicBezTo>
                    <a:pt x="0" y="67"/>
                    <a:pt x="2" y="56"/>
                    <a:pt x="6" y="46"/>
                  </a:cubicBezTo>
                  <a:cubicBezTo>
                    <a:pt x="9" y="37"/>
                    <a:pt x="15"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3" y="7"/>
                  </a:cubicBezTo>
                  <a:cubicBezTo>
                    <a:pt x="113" y="38"/>
                    <a:pt x="113" y="38"/>
                    <a:pt x="113" y="38"/>
                  </a:cubicBezTo>
                  <a:cubicBezTo>
                    <a:pt x="108" y="34"/>
                    <a:pt x="103" y="32"/>
                    <a:pt x="97" y="30"/>
                  </a:cubicBezTo>
                  <a:cubicBezTo>
                    <a:pt x="92" y="27"/>
                    <a:pt x="86" y="26"/>
                    <a:pt x="79" y="26"/>
                  </a:cubicBezTo>
                  <a:cubicBezTo>
                    <a:pt x="73" y="26"/>
                    <a:pt x="67" y="27"/>
                    <a:pt x="62" y="30"/>
                  </a:cubicBezTo>
                  <a:cubicBezTo>
                    <a:pt x="56" y="32"/>
                    <a:pt x="51" y="35"/>
                    <a:pt x="47" y="39"/>
                  </a:cubicBezTo>
                  <a:cubicBezTo>
                    <a:pt x="43" y="44"/>
                    <a:pt x="40" y="49"/>
                    <a:pt x="38"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6" y="123"/>
                    <a:pt x="72" y="124"/>
                    <a:pt x="79" y="124"/>
                  </a:cubicBezTo>
                  <a:cubicBezTo>
                    <a:pt x="82" y="124"/>
                    <a:pt x="85" y="124"/>
                    <a:pt x="88" y="123"/>
                  </a:cubicBezTo>
                  <a:cubicBezTo>
                    <a:pt x="91" y="123"/>
                    <a:pt x="94" y="122"/>
                    <a:pt x="96" y="121"/>
                  </a:cubicBezTo>
                  <a:cubicBezTo>
                    <a:pt x="99" y="119"/>
                    <a:pt x="102" y="118"/>
                    <a:pt x="105" y="117"/>
                  </a:cubicBezTo>
                  <a:cubicBezTo>
                    <a:pt x="108" y="115"/>
                    <a:pt x="110" y="114"/>
                    <a:pt x="113" y="112"/>
                  </a:cubicBezTo>
                  <a:cubicBezTo>
                    <a:pt x="113" y="141"/>
                    <a:pt x="113" y="141"/>
                    <a:pt x="113" y="141"/>
                  </a:cubicBezTo>
                  <a:cubicBezTo>
                    <a:pt x="108" y="144"/>
                    <a:pt x="102" y="146"/>
                    <a:pt x="95" y="14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55" name="Freeform 27">
              <a:extLst>
                <a:ext uri="{FF2B5EF4-FFF2-40B4-BE49-F238E27FC236}">
                  <a16:creationId xmlns:a16="http://schemas.microsoft.com/office/drawing/2014/main" id="{5B781D22-C429-4A08-987F-E723CE3FDBC8}"/>
                </a:ext>
              </a:extLst>
            </p:cNvPr>
            <p:cNvSpPr>
              <a:spLocks noEditPoints="1"/>
            </p:cNvSpPr>
            <p:nvPr/>
          </p:nvSpPr>
          <p:spPr bwMode="black">
            <a:xfrm>
              <a:off x="2781860" y="5571144"/>
              <a:ext cx="32066" cy="172610"/>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9" y="36"/>
                    <a:pt x="7" y="34"/>
                    <a:pt x="6" y="33"/>
                  </a:cubicBezTo>
                  <a:cubicBezTo>
                    <a:pt x="4" y="31"/>
                    <a:pt x="2" y="29"/>
                    <a:pt x="1" y="27"/>
                  </a:cubicBezTo>
                  <a:cubicBezTo>
                    <a:pt x="0" y="24"/>
                    <a:pt x="0" y="22"/>
                    <a:pt x="0" y="20"/>
                  </a:cubicBezTo>
                  <a:cubicBezTo>
                    <a:pt x="0" y="17"/>
                    <a:pt x="0"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56" name="Freeform 28">
              <a:extLst>
                <a:ext uri="{FF2B5EF4-FFF2-40B4-BE49-F238E27FC236}">
                  <a16:creationId xmlns:a16="http://schemas.microsoft.com/office/drawing/2014/main" id="{4FEAC4A8-BFC3-4B3D-A034-E4DBAD55CE6C}"/>
                </a:ext>
              </a:extLst>
            </p:cNvPr>
            <p:cNvSpPr>
              <a:spLocks noEditPoints="1"/>
            </p:cNvSpPr>
            <p:nvPr/>
          </p:nvSpPr>
          <p:spPr bwMode="black">
            <a:xfrm>
              <a:off x="2830982" y="5625383"/>
              <a:ext cx="97221"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57" name="Freeform 29">
              <a:extLst>
                <a:ext uri="{FF2B5EF4-FFF2-40B4-BE49-F238E27FC236}">
                  <a16:creationId xmlns:a16="http://schemas.microsoft.com/office/drawing/2014/main" id="{9F0733CA-42F9-4E71-BEB1-8449009B07F1}"/>
                </a:ext>
              </a:extLst>
            </p:cNvPr>
            <p:cNvSpPr>
              <a:spLocks/>
            </p:cNvSpPr>
            <p:nvPr/>
          </p:nvSpPr>
          <p:spPr bwMode="black">
            <a:xfrm>
              <a:off x="2945941" y="5625383"/>
              <a:ext cx="76753" cy="121441"/>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19" y="122"/>
                </a:cxn>
                <a:cxn ang="0">
                  <a:pos x="30" y="124"/>
                </a:cxn>
                <a:cxn ang="0">
                  <a:pos x="38"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3" y="26"/>
                </a:cxn>
                <a:cxn ang="0">
                  <a:pos x="14" y="12"/>
                </a:cxn>
                <a:cxn ang="0">
                  <a:pos x="32" y="3"/>
                </a:cxn>
                <a:cxn ang="0">
                  <a:pos x="54" y="0"/>
                </a:cxn>
                <a:cxn ang="0">
                  <a:pos x="64" y="0"/>
                </a:cxn>
                <a:cxn ang="0">
                  <a:pos x="72" y="2"/>
                </a:cxn>
                <a:cxn ang="0">
                  <a:pos x="80" y="4"/>
                </a:cxn>
                <a:cxn ang="0">
                  <a:pos x="87" y="6"/>
                </a:cxn>
                <a:cxn ang="0">
                  <a:pos x="87" y="35"/>
                </a:cxn>
                <a:cxn ang="0">
                  <a:pos x="79" y="31"/>
                </a:cxn>
                <a:cxn ang="0">
                  <a:pos x="71" y="28"/>
                </a:cxn>
                <a:cxn ang="0">
                  <a:pos x="62" y="26"/>
                </a:cxn>
                <a:cxn ang="0">
                  <a:pos x="53" y="25"/>
                </a:cxn>
                <a:cxn ang="0">
                  <a:pos x="38" y="30"/>
                </a:cxn>
                <a:cxn ang="0">
                  <a:pos x="32" y="41"/>
                </a:cxn>
                <a:cxn ang="0">
                  <a:pos x="34" y="48"/>
                </a:cxn>
                <a:cxn ang="0">
                  <a:pos x="38" y="53"/>
                </a:cxn>
                <a:cxn ang="0">
                  <a:pos x="46" y="58"/>
                </a:cxn>
                <a:cxn ang="0">
                  <a:pos x="58" y="63"/>
                </a:cxn>
                <a:cxn ang="0">
                  <a:pos x="72" y="70"/>
                </a:cxn>
                <a:cxn ang="0">
                  <a:pos x="84" y="79"/>
                </a:cxn>
                <a:cxn ang="0">
                  <a:pos x="92" y="91"/>
                </a:cxn>
                <a:cxn ang="0">
                  <a:pos x="95" y="106"/>
                </a:cxn>
              </a:cxnLst>
              <a:rect l="0" t="0" r="r" b="b"/>
              <a:pathLst>
                <a:path w="95" h="151">
                  <a:moveTo>
                    <a:pt x="95" y="106"/>
                  </a:moveTo>
                  <a:cubicBezTo>
                    <a:pt x="95" y="112"/>
                    <a:pt x="93" y="118"/>
                    <a:pt x="91" y="123"/>
                  </a:cubicBezTo>
                  <a:cubicBezTo>
                    <a:pt x="88" y="129"/>
                    <a:pt x="85" y="134"/>
                    <a:pt x="80" y="138"/>
                  </a:cubicBezTo>
                  <a:cubicBezTo>
                    <a:pt x="75" y="142"/>
                    <a:pt x="69" y="145"/>
                    <a:pt x="62" y="147"/>
                  </a:cubicBezTo>
                  <a:cubicBezTo>
                    <a:pt x="55" y="150"/>
                    <a:pt x="47" y="151"/>
                    <a:pt x="37" y="151"/>
                  </a:cubicBezTo>
                  <a:cubicBezTo>
                    <a:pt x="35" y="151"/>
                    <a:pt x="32" y="150"/>
                    <a:pt x="28" y="150"/>
                  </a:cubicBezTo>
                  <a:cubicBezTo>
                    <a:pt x="25" y="150"/>
                    <a:pt x="21"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19" y="122"/>
                  </a:cubicBezTo>
                  <a:cubicBezTo>
                    <a:pt x="23" y="123"/>
                    <a:pt x="26" y="124"/>
                    <a:pt x="30"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1"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5" y="100"/>
                    <a:pt x="95"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11" name="Group 510">
            <a:extLst>
              <a:ext uri="{FF2B5EF4-FFF2-40B4-BE49-F238E27FC236}">
                <a16:creationId xmlns:a16="http://schemas.microsoft.com/office/drawing/2014/main" id="{730F57E7-401D-4BD4-A0F1-AED2F89BFED2}"/>
              </a:ext>
            </a:extLst>
          </p:cNvPr>
          <p:cNvGrpSpPr/>
          <p:nvPr/>
        </p:nvGrpSpPr>
        <p:grpSpPr bwMode="black">
          <a:xfrm>
            <a:off x="6856404" y="3908543"/>
            <a:ext cx="1382351" cy="190018"/>
            <a:chOff x="3403273" y="5616873"/>
            <a:chExt cx="1088404" cy="154797"/>
          </a:xfrm>
          <a:solidFill>
            <a:srgbClr val="FFFFFF"/>
          </a:solidFill>
          <a:effectLst/>
        </p:grpSpPr>
        <p:sp>
          <p:nvSpPr>
            <p:cNvPr id="740" name="Freeform 36">
              <a:extLst>
                <a:ext uri="{FF2B5EF4-FFF2-40B4-BE49-F238E27FC236}">
                  <a16:creationId xmlns:a16="http://schemas.microsoft.com/office/drawing/2014/main" id="{B1B0082F-FFD4-49CA-BB0A-8AD928E0CA07}"/>
                </a:ext>
              </a:extLst>
            </p:cNvPr>
            <p:cNvSpPr>
              <a:spLocks/>
            </p:cNvSpPr>
            <p:nvPr/>
          </p:nvSpPr>
          <p:spPr bwMode="black">
            <a:xfrm>
              <a:off x="3403273" y="5626227"/>
              <a:ext cx="106215" cy="143331"/>
            </a:xfrm>
            <a:custGeom>
              <a:avLst/>
              <a:gdLst/>
              <a:ahLst/>
              <a:cxnLst>
                <a:cxn ang="0">
                  <a:pos x="215" y="66"/>
                </a:cxn>
                <a:cxn ang="0">
                  <a:pos x="215" y="475"/>
                </a:cxn>
                <a:cxn ang="0">
                  <a:pos x="134" y="475"/>
                </a:cxn>
                <a:cxn ang="0">
                  <a:pos x="134" y="66"/>
                </a:cxn>
                <a:cxn ang="0">
                  <a:pos x="0" y="66"/>
                </a:cxn>
                <a:cxn ang="0">
                  <a:pos x="0" y="0"/>
                </a:cxn>
                <a:cxn ang="0">
                  <a:pos x="352" y="0"/>
                </a:cxn>
                <a:cxn ang="0">
                  <a:pos x="352" y="66"/>
                </a:cxn>
                <a:cxn ang="0">
                  <a:pos x="215" y="66"/>
                </a:cxn>
              </a:cxnLst>
              <a:rect l="0" t="0" r="r" b="b"/>
              <a:pathLst>
                <a:path w="352" h="475">
                  <a:moveTo>
                    <a:pt x="215" y="66"/>
                  </a:moveTo>
                  <a:lnTo>
                    <a:pt x="215" y="475"/>
                  </a:lnTo>
                  <a:lnTo>
                    <a:pt x="134" y="475"/>
                  </a:lnTo>
                  <a:lnTo>
                    <a:pt x="134" y="66"/>
                  </a:lnTo>
                  <a:lnTo>
                    <a:pt x="0" y="66"/>
                  </a:lnTo>
                  <a:lnTo>
                    <a:pt x="0" y="0"/>
                  </a:lnTo>
                  <a:lnTo>
                    <a:pt x="352" y="0"/>
                  </a:lnTo>
                  <a:lnTo>
                    <a:pt x="352" y="66"/>
                  </a:lnTo>
                  <a:lnTo>
                    <a:pt x="215" y="66"/>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1" name="Freeform 37">
              <a:extLst>
                <a:ext uri="{FF2B5EF4-FFF2-40B4-BE49-F238E27FC236}">
                  <a16:creationId xmlns:a16="http://schemas.microsoft.com/office/drawing/2014/main" id="{64FEFB77-E17E-491C-9812-9C00C842C6D9}"/>
                </a:ext>
              </a:extLst>
            </p:cNvPr>
            <p:cNvSpPr>
              <a:spLocks noEditPoints="1"/>
            </p:cNvSpPr>
            <p:nvPr/>
          </p:nvSpPr>
          <p:spPr bwMode="black">
            <a:xfrm>
              <a:off x="3488064" y="5664851"/>
              <a:ext cx="93240" cy="106819"/>
            </a:xfrm>
            <a:custGeom>
              <a:avLst/>
              <a:gdLst/>
              <a:ahLst/>
              <a:cxnLst>
                <a:cxn ang="0">
                  <a:pos x="33" y="85"/>
                </a:cxn>
                <a:cxn ang="0">
                  <a:pos x="45" y="114"/>
                </a:cxn>
                <a:cxn ang="0">
                  <a:pos x="76" y="125"/>
                </a:cxn>
                <a:cxn ang="0">
                  <a:pos x="100" y="121"/>
                </a:cxn>
                <a:cxn ang="0">
                  <a:pos x="119" y="111"/>
                </a:cxn>
                <a:cxn ang="0">
                  <a:pos x="119" y="138"/>
                </a:cxn>
                <a:cxn ang="0">
                  <a:pos x="112" y="142"/>
                </a:cxn>
                <a:cxn ang="0">
                  <a:pos x="100" y="146"/>
                </a:cxn>
                <a:cxn ang="0">
                  <a:pos x="86" y="149"/>
                </a:cxn>
                <a:cxn ang="0">
                  <a:pos x="68" y="150"/>
                </a:cxn>
                <a:cxn ang="0">
                  <a:pos x="40" y="146"/>
                </a:cxn>
                <a:cxn ang="0">
                  <a:pos x="18" y="131"/>
                </a:cxn>
                <a:cxn ang="0">
                  <a:pos x="4" y="108"/>
                </a:cxn>
                <a:cxn ang="0">
                  <a:pos x="0" y="76"/>
                </a:cxn>
                <a:cxn ang="0">
                  <a:pos x="6" y="42"/>
                </a:cxn>
                <a:cxn ang="0">
                  <a:pos x="22" y="18"/>
                </a:cxn>
                <a:cxn ang="0">
                  <a:pos x="44" y="4"/>
                </a:cxn>
                <a:cxn ang="0">
                  <a:pos x="68" y="0"/>
                </a:cxn>
                <a:cxn ang="0">
                  <a:pos x="96" y="5"/>
                </a:cxn>
                <a:cxn ang="0">
                  <a:pos x="115" y="19"/>
                </a:cxn>
                <a:cxn ang="0">
                  <a:pos x="127" y="41"/>
                </a:cxn>
                <a:cxn ang="0">
                  <a:pos x="131" y="68"/>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0">
                  <a:moveTo>
                    <a:pt x="33" y="85"/>
                  </a:moveTo>
                  <a:cubicBezTo>
                    <a:pt x="34" y="98"/>
                    <a:pt x="38" y="108"/>
                    <a:pt x="45" y="114"/>
                  </a:cubicBezTo>
                  <a:cubicBezTo>
                    <a:pt x="52" y="121"/>
                    <a:pt x="63" y="125"/>
                    <a:pt x="76" y="125"/>
                  </a:cubicBezTo>
                  <a:cubicBezTo>
                    <a:pt x="84" y="125"/>
                    <a:pt x="92" y="123"/>
                    <a:pt x="100" y="121"/>
                  </a:cubicBezTo>
                  <a:cubicBezTo>
                    <a:pt x="107" y="118"/>
                    <a:pt x="114" y="115"/>
                    <a:pt x="119" y="111"/>
                  </a:cubicBezTo>
                  <a:cubicBezTo>
                    <a:pt x="119" y="138"/>
                    <a:pt x="119" y="138"/>
                    <a:pt x="119" y="138"/>
                  </a:cubicBezTo>
                  <a:cubicBezTo>
                    <a:pt x="117" y="140"/>
                    <a:pt x="115" y="141"/>
                    <a:pt x="112" y="142"/>
                  </a:cubicBezTo>
                  <a:cubicBezTo>
                    <a:pt x="109" y="144"/>
                    <a:pt x="105" y="145"/>
                    <a:pt x="100" y="146"/>
                  </a:cubicBezTo>
                  <a:cubicBezTo>
                    <a:pt x="96" y="147"/>
                    <a:pt x="91" y="148"/>
                    <a:pt x="86" y="149"/>
                  </a:cubicBezTo>
                  <a:cubicBezTo>
                    <a:pt x="80" y="150"/>
                    <a:pt x="75" y="150"/>
                    <a:pt x="68" y="150"/>
                  </a:cubicBezTo>
                  <a:cubicBezTo>
                    <a:pt x="58" y="150"/>
                    <a:pt x="48" y="149"/>
                    <a:pt x="40" y="146"/>
                  </a:cubicBezTo>
                  <a:cubicBezTo>
                    <a:pt x="31" y="142"/>
                    <a:pt x="24" y="138"/>
                    <a:pt x="18" y="131"/>
                  </a:cubicBezTo>
                  <a:cubicBezTo>
                    <a:pt x="12" y="125"/>
                    <a:pt x="8" y="117"/>
                    <a:pt x="4" y="108"/>
                  </a:cubicBezTo>
                  <a:cubicBezTo>
                    <a:pt x="1" y="99"/>
                    <a:pt x="0" y="88"/>
                    <a:pt x="0" y="76"/>
                  </a:cubicBezTo>
                  <a:cubicBezTo>
                    <a:pt x="0" y="63"/>
                    <a:pt x="2" y="52"/>
                    <a:pt x="6" y="42"/>
                  </a:cubicBezTo>
                  <a:cubicBezTo>
                    <a:pt x="10" y="33"/>
                    <a:pt x="15" y="25"/>
                    <a:pt x="22" y="18"/>
                  </a:cubicBezTo>
                  <a:cubicBezTo>
                    <a:pt x="28" y="12"/>
                    <a:pt x="36" y="7"/>
                    <a:pt x="44" y="4"/>
                  </a:cubicBezTo>
                  <a:cubicBezTo>
                    <a:pt x="52" y="1"/>
                    <a:pt x="60" y="0"/>
                    <a:pt x="68" y="0"/>
                  </a:cubicBezTo>
                  <a:cubicBezTo>
                    <a:pt x="79" y="0"/>
                    <a:pt x="88" y="1"/>
                    <a:pt x="96" y="5"/>
                  </a:cubicBezTo>
                  <a:cubicBezTo>
                    <a:pt x="103" y="8"/>
                    <a:pt x="110" y="13"/>
                    <a:pt x="115" y="19"/>
                  </a:cubicBezTo>
                  <a:cubicBezTo>
                    <a:pt x="120" y="25"/>
                    <a:pt x="124" y="32"/>
                    <a:pt x="127" y="41"/>
                  </a:cubicBezTo>
                  <a:cubicBezTo>
                    <a:pt x="130" y="49"/>
                    <a:pt x="131" y="58"/>
                    <a:pt x="131" y="68"/>
                  </a:cubicBezTo>
                  <a:cubicBezTo>
                    <a:pt x="131" y="85"/>
                    <a:pt x="131" y="85"/>
                    <a:pt x="131" y="85"/>
                  </a:cubicBezTo>
                  <a:lnTo>
                    <a:pt x="33" y="85"/>
                  </a:lnTo>
                  <a:close/>
                  <a:moveTo>
                    <a:pt x="97" y="46"/>
                  </a:moveTo>
                  <a:cubicBezTo>
                    <a:pt x="96" y="42"/>
                    <a:pt x="94" y="38"/>
                    <a:pt x="91" y="35"/>
                  </a:cubicBezTo>
                  <a:cubicBezTo>
                    <a:pt x="89" y="32"/>
                    <a:pt x="86" y="29"/>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2" name="Freeform 38">
              <a:extLst>
                <a:ext uri="{FF2B5EF4-FFF2-40B4-BE49-F238E27FC236}">
                  <a16:creationId xmlns:a16="http://schemas.microsoft.com/office/drawing/2014/main" id="{52F95C9F-C7B9-4814-89DC-4B9761154742}"/>
                </a:ext>
              </a:extLst>
            </p:cNvPr>
            <p:cNvSpPr>
              <a:spLocks/>
            </p:cNvSpPr>
            <p:nvPr/>
          </p:nvSpPr>
          <p:spPr bwMode="black">
            <a:xfrm>
              <a:off x="3599107" y="5665455"/>
              <a:ext cx="59444" cy="104103"/>
            </a:xfrm>
            <a:custGeom>
              <a:avLst/>
              <a:gdLst/>
              <a:ahLst/>
              <a:cxnLst>
                <a:cxn ang="0">
                  <a:pos x="79" y="32"/>
                </a:cxn>
                <a:cxn ang="0">
                  <a:pos x="74" y="30"/>
                </a:cxn>
                <a:cxn ang="0">
                  <a:pos x="69" y="29"/>
                </a:cxn>
                <a:cxn ang="0">
                  <a:pos x="64" y="29"/>
                </a:cxn>
                <a:cxn ang="0">
                  <a:pos x="51" y="32"/>
                </a:cxn>
                <a:cxn ang="0">
                  <a:pos x="41" y="40"/>
                </a:cxn>
                <a:cxn ang="0">
                  <a:pos x="35" y="54"/>
                </a:cxn>
                <a:cxn ang="0">
                  <a:pos x="32" y="72"/>
                </a:cxn>
                <a:cxn ang="0">
                  <a:pos x="32" y="146"/>
                </a:cxn>
                <a:cxn ang="0">
                  <a:pos x="0" y="146"/>
                </a:cxn>
                <a:cxn ang="0">
                  <a:pos x="0" y="2"/>
                </a:cxn>
                <a:cxn ang="0">
                  <a:pos x="32" y="2"/>
                </a:cxn>
                <a:cxn ang="0">
                  <a:pos x="32" y="30"/>
                </a:cxn>
                <a:cxn ang="0">
                  <a:pos x="33" y="30"/>
                </a:cxn>
                <a:cxn ang="0">
                  <a:pos x="39" y="16"/>
                </a:cxn>
                <a:cxn ang="0">
                  <a:pos x="48" y="7"/>
                </a:cxn>
                <a:cxn ang="0">
                  <a:pos x="59" y="1"/>
                </a:cxn>
                <a:cxn ang="0">
                  <a:pos x="70" y="0"/>
                </a:cxn>
                <a:cxn ang="0">
                  <a:pos x="77" y="0"/>
                </a:cxn>
                <a:cxn ang="0">
                  <a:pos x="83" y="2"/>
                </a:cxn>
                <a:cxn ang="0">
                  <a:pos x="83" y="34"/>
                </a:cxn>
                <a:cxn ang="0">
                  <a:pos x="79" y="32"/>
                </a:cxn>
              </a:cxnLst>
              <a:rect l="0" t="0" r="r" b="b"/>
              <a:pathLst>
                <a:path w="83" h="146">
                  <a:moveTo>
                    <a:pt x="79" y="32"/>
                  </a:moveTo>
                  <a:cubicBezTo>
                    <a:pt x="78" y="31"/>
                    <a:pt x="76" y="31"/>
                    <a:pt x="74" y="30"/>
                  </a:cubicBezTo>
                  <a:cubicBezTo>
                    <a:pt x="73" y="30"/>
                    <a:pt x="71" y="30"/>
                    <a:pt x="69" y="29"/>
                  </a:cubicBezTo>
                  <a:cubicBezTo>
                    <a:pt x="67" y="29"/>
                    <a:pt x="66" y="29"/>
                    <a:pt x="64" y="29"/>
                  </a:cubicBezTo>
                  <a:cubicBezTo>
                    <a:pt x="59" y="29"/>
                    <a:pt x="55" y="30"/>
                    <a:pt x="51" y="32"/>
                  </a:cubicBezTo>
                  <a:cubicBezTo>
                    <a:pt x="48" y="34"/>
                    <a:pt x="44" y="37"/>
                    <a:pt x="41" y="40"/>
                  </a:cubicBezTo>
                  <a:cubicBezTo>
                    <a:pt x="39" y="44"/>
                    <a:pt x="36" y="49"/>
                    <a:pt x="35" y="54"/>
                  </a:cubicBezTo>
                  <a:cubicBezTo>
                    <a:pt x="33" y="59"/>
                    <a:pt x="32" y="66"/>
                    <a:pt x="32" y="72"/>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39" y="16"/>
                  </a:cubicBezTo>
                  <a:cubicBezTo>
                    <a:pt x="42" y="12"/>
                    <a:pt x="45" y="9"/>
                    <a:pt x="48" y="7"/>
                  </a:cubicBezTo>
                  <a:cubicBezTo>
                    <a:pt x="52" y="4"/>
                    <a:pt x="55" y="3"/>
                    <a:pt x="59" y="1"/>
                  </a:cubicBezTo>
                  <a:cubicBezTo>
                    <a:pt x="62" y="0"/>
                    <a:pt x="66" y="0"/>
                    <a:pt x="70" y="0"/>
                  </a:cubicBezTo>
                  <a:cubicBezTo>
                    <a:pt x="72" y="0"/>
                    <a:pt x="74" y="0"/>
                    <a:pt x="77" y="0"/>
                  </a:cubicBezTo>
                  <a:cubicBezTo>
                    <a:pt x="79" y="0"/>
                    <a:pt x="81" y="1"/>
                    <a:pt x="83" y="2"/>
                  </a:cubicBezTo>
                  <a:cubicBezTo>
                    <a:pt x="83" y="34"/>
                    <a:pt x="83" y="34"/>
                    <a:pt x="83" y="34"/>
                  </a:cubicBezTo>
                  <a:cubicBezTo>
                    <a:pt x="82" y="33"/>
                    <a:pt x="81" y="32"/>
                    <a:pt x="79"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3" name="Freeform 39">
              <a:extLst>
                <a:ext uri="{FF2B5EF4-FFF2-40B4-BE49-F238E27FC236}">
                  <a16:creationId xmlns:a16="http://schemas.microsoft.com/office/drawing/2014/main" id="{15F264AF-7358-479D-8B9A-231B3C38A8C0}"/>
                </a:ext>
              </a:extLst>
            </p:cNvPr>
            <p:cNvSpPr>
              <a:spLocks noEditPoints="1"/>
            </p:cNvSpPr>
            <p:nvPr/>
          </p:nvSpPr>
          <p:spPr bwMode="black">
            <a:xfrm>
              <a:off x="3668509" y="5616873"/>
              <a:ext cx="28364" cy="152685"/>
            </a:xfrm>
            <a:custGeom>
              <a:avLst/>
              <a:gdLst/>
              <a:ahLst/>
              <a:cxnLst>
                <a:cxn ang="0">
                  <a:pos x="40" y="19"/>
                </a:cxn>
                <a:cxn ang="0">
                  <a:pos x="38" y="27"/>
                </a:cxn>
                <a:cxn ang="0">
                  <a:pos x="34" y="32"/>
                </a:cxn>
                <a:cxn ang="0">
                  <a:pos x="28" y="36"/>
                </a:cxn>
                <a:cxn ang="0">
                  <a:pos x="20" y="38"/>
                </a:cxn>
                <a:cxn ang="0">
                  <a:pos x="12" y="36"/>
                </a:cxn>
                <a:cxn ang="0">
                  <a:pos x="6" y="32"/>
                </a:cxn>
                <a:cxn ang="0">
                  <a:pos x="1" y="27"/>
                </a:cxn>
                <a:cxn ang="0">
                  <a:pos x="0" y="19"/>
                </a:cxn>
                <a:cxn ang="0">
                  <a:pos x="2" y="12"/>
                </a:cxn>
                <a:cxn ang="0">
                  <a:pos x="6" y="6"/>
                </a:cxn>
                <a:cxn ang="0">
                  <a:pos x="12" y="2"/>
                </a:cxn>
                <a:cxn ang="0">
                  <a:pos x="20" y="0"/>
                </a:cxn>
                <a:cxn ang="0">
                  <a:pos x="28" y="2"/>
                </a:cxn>
                <a:cxn ang="0">
                  <a:pos x="34" y="6"/>
                </a:cxn>
                <a:cxn ang="0">
                  <a:pos x="38" y="12"/>
                </a:cxn>
                <a:cxn ang="0">
                  <a:pos x="40" y="19"/>
                </a:cxn>
                <a:cxn ang="0">
                  <a:pos x="3" y="214"/>
                </a:cxn>
                <a:cxn ang="0">
                  <a:pos x="3" y="70"/>
                </a:cxn>
                <a:cxn ang="0">
                  <a:pos x="36" y="70"/>
                </a:cxn>
                <a:cxn ang="0">
                  <a:pos x="36" y="214"/>
                </a:cxn>
                <a:cxn ang="0">
                  <a:pos x="3" y="214"/>
                </a:cxn>
              </a:cxnLst>
              <a:rect l="0" t="0" r="r" b="b"/>
              <a:pathLst>
                <a:path w="40" h="214">
                  <a:moveTo>
                    <a:pt x="40" y="19"/>
                  </a:moveTo>
                  <a:cubicBezTo>
                    <a:pt x="40" y="22"/>
                    <a:pt x="39" y="24"/>
                    <a:pt x="38" y="27"/>
                  </a:cubicBezTo>
                  <a:cubicBezTo>
                    <a:pt x="37" y="29"/>
                    <a:pt x="36" y="31"/>
                    <a:pt x="34" y="32"/>
                  </a:cubicBezTo>
                  <a:cubicBezTo>
                    <a:pt x="32" y="34"/>
                    <a:pt x="30" y="35"/>
                    <a:pt x="28" y="36"/>
                  </a:cubicBezTo>
                  <a:cubicBezTo>
                    <a:pt x="25" y="37"/>
                    <a:pt x="23" y="38"/>
                    <a:pt x="20" y="38"/>
                  </a:cubicBezTo>
                  <a:cubicBezTo>
                    <a:pt x="17" y="38"/>
                    <a:pt x="14" y="37"/>
                    <a:pt x="12" y="36"/>
                  </a:cubicBezTo>
                  <a:cubicBezTo>
                    <a:pt x="9" y="35"/>
                    <a:pt x="7" y="34"/>
                    <a:pt x="6" y="32"/>
                  </a:cubicBezTo>
                  <a:cubicBezTo>
                    <a:pt x="4" y="31"/>
                    <a:pt x="2" y="29"/>
                    <a:pt x="1" y="27"/>
                  </a:cubicBezTo>
                  <a:cubicBezTo>
                    <a:pt x="0" y="24"/>
                    <a:pt x="0" y="22"/>
                    <a:pt x="0" y="19"/>
                  </a:cubicBezTo>
                  <a:cubicBezTo>
                    <a:pt x="0" y="17"/>
                    <a:pt x="0" y="14"/>
                    <a:pt x="2" y="12"/>
                  </a:cubicBezTo>
                  <a:cubicBezTo>
                    <a:pt x="3" y="9"/>
                    <a:pt x="4" y="7"/>
                    <a:pt x="6" y="6"/>
                  </a:cubicBezTo>
                  <a:cubicBezTo>
                    <a:pt x="8" y="4"/>
                    <a:pt x="10" y="3"/>
                    <a:pt x="12" y="2"/>
                  </a:cubicBezTo>
                  <a:cubicBezTo>
                    <a:pt x="14" y="1"/>
                    <a:pt x="17" y="0"/>
                    <a:pt x="20" y="0"/>
                  </a:cubicBezTo>
                  <a:cubicBezTo>
                    <a:pt x="23" y="0"/>
                    <a:pt x="25" y="1"/>
                    <a:pt x="28" y="2"/>
                  </a:cubicBezTo>
                  <a:cubicBezTo>
                    <a:pt x="30" y="3"/>
                    <a:pt x="32" y="4"/>
                    <a:pt x="34" y="6"/>
                  </a:cubicBezTo>
                  <a:cubicBezTo>
                    <a:pt x="36" y="7"/>
                    <a:pt x="37" y="9"/>
                    <a:pt x="38" y="12"/>
                  </a:cubicBezTo>
                  <a:cubicBezTo>
                    <a:pt x="39" y="14"/>
                    <a:pt x="40" y="17"/>
                    <a:pt x="40" y="19"/>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4" name="Freeform 40">
              <a:extLst>
                <a:ext uri="{FF2B5EF4-FFF2-40B4-BE49-F238E27FC236}">
                  <a16:creationId xmlns:a16="http://schemas.microsoft.com/office/drawing/2014/main" id="{3019E4B7-45EA-43DC-9DC1-BFE47600F15C}"/>
                </a:ext>
              </a:extLst>
            </p:cNvPr>
            <p:cNvSpPr>
              <a:spLocks/>
            </p:cNvSpPr>
            <p:nvPr/>
          </p:nvSpPr>
          <p:spPr bwMode="black">
            <a:xfrm>
              <a:off x="3721013" y="5664851"/>
              <a:ext cx="152684" cy="104707"/>
            </a:xfrm>
            <a:custGeom>
              <a:avLst/>
              <a:gdLst/>
              <a:ahLst/>
              <a:cxnLst>
                <a:cxn ang="0">
                  <a:pos x="182" y="147"/>
                </a:cxn>
                <a:cxn ang="0">
                  <a:pos x="182" y="66"/>
                </a:cxn>
                <a:cxn ang="0">
                  <a:pos x="180" y="46"/>
                </a:cxn>
                <a:cxn ang="0">
                  <a:pos x="174" y="34"/>
                </a:cxn>
                <a:cxn ang="0">
                  <a:pos x="165" y="28"/>
                </a:cxn>
                <a:cxn ang="0">
                  <a:pos x="153" y="26"/>
                </a:cxn>
                <a:cxn ang="0">
                  <a:pos x="141" y="29"/>
                </a:cxn>
                <a:cxn ang="0">
                  <a:pos x="131" y="38"/>
                </a:cxn>
                <a:cxn ang="0">
                  <a:pos x="125" y="51"/>
                </a:cxn>
                <a:cxn ang="0">
                  <a:pos x="123" y="66"/>
                </a:cxn>
                <a:cxn ang="0">
                  <a:pos x="123" y="147"/>
                </a:cxn>
                <a:cxn ang="0">
                  <a:pos x="91" y="147"/>
                </a:cxn>
                <a:cxn ang="0">
                  <a:pos x="91" y="63"/>
                </a:cxn>
                <a:cxn ang="0">
                  <a:pos x="89" y="46"/>
                </a:cxn>
                <a:cxn ang="0">
                  <a:pos x="83" y="34"/>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5"/>
                </a:cxn>
                <a:cxn ang="0">
                  <a:pos x="33" y="25"/>
                </a:cxn>
                <a:cxn ang="0">
                  <a:pos x="52" y="6"/>
                </a:cxn>
                <a:cxn ang="0">
                  <a:pos x="78" y="0"/>
                </a:cxn>
                <a:cxn ang="0">
                  <a:pos x="92" y="2"/>
                </a:cxn>
                <a:cxn ang="0">
                  <a:pos x="104" y="7"/>
                </a:cxn>
                <a:cxn ang="0">
                  <a:pos x="113" y="16"/>
                </a:cxn>
                <a:cxn ang="0">
                  <a:pos x="119" y="28"/>
                </a:cxn>
                <a:cxn ang="0">
                  <a:pos x="140" y="6"/>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1"/>
                    <a:pt x="180" y="46"/>
                  </a:cubicBezTo>
                  <a:cubicBezTo>
                    <a:pt x="178" y="41"/>
                    <a:pt x="177" y="37"/>
                    <a:pt x="174" y="34"/>
                  </a:cubicBezTo>
                  <a:cubicBezTo>
                    <a:pt x="172" y="31"/>
                    <a:pt x="169" y="29"/>
                    <a:pt x="165" y="28"/>
                  </a:cubicBezTo>
                  <a:cubicBezTo>
                    <a:pt x="162" y="27"/>
                    <a:pt x="158" y="26"/>
                    <a:pt x="153" y="26"/>
                  </a:cubicBezTo>
                  <a:cubicBezTo>
                    <a:pt x="149" y="26"/>
                    <a:pt x="145" y="27"/>
                    <a:pt x="141" y="29"/>
                  </a:cubicBezTo>
                  <a:cubicBezTo>
                    <a:pt x="137" y="32"/>
                    <a:pt x="134" y="34"/>
                    <a:pt x="131"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0"/>
                    <a:pt x="89" y="46"/>
                  </a:cubicBezTo>
                  <a:cubicBezTo>
                    <a:pt x="87" y="41"/>
                    <a:pt x="85" y="37"/>
                    <a:pt x="83" y="34"/>
                  </a:cubicBezTo>
                  <a:cubicBezTo>
                    <a:pt x="80" y="32"/>
                    <a:pt x="77" y="29"/>
                    <a:pt x="74" y="28"/>
                  </a:cubicBezTo>
                  <a:cubicBezTo>
                    <a:pt x="71" y="27"/>
                    <a:pt x="67" y="26"/>
                    <a:pt x="62" y="26"/>
                  </a:cubicBezTo>
                  <a:cubicBezTo>
                    <a:pt x="58" y="26"/>
                    <a:pt x="54" y="27"/>
                    <a:pt x="50" y="29"/>
                  </a:cubicBezTo>
                  <a:cubicBezTo>
                    <a:pt x="47" y="31"/>
                    <a:pt x="43" y="34"/>
                    <a:pt x="41" y="37"/>
                  </a:cubicBezTo>
                  <a:cubicBezTo>
                    <a:pt x="38" y="40"/>
                    <a:pt x="36" y="45"/>
                    <a:pt x="34" y="50"/>
                  </a:cubicBezTo>
                  <a:cubicBezTo>
                    <a:pt x="33" y="54"/>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5"/>
                    <a:pt x="32" y="25"/>
                    <a:pt x="32" y="25"/>
                  </a:cubicBezTo>
                  <a:cubicBezTo>
                    <a:pt x="33" y="25"/>
                    <a:pt x="33" y="25"/>
                    <a:pt x="33" y="25"/>
                  </a:cubicBezTo>
                  <a:cubicBezTo>
                    <a:pt x="38" y="17"/>
                    <a:pt x="44" y="10"/>
                    <a:pt x="52" y="6"/>
                  </a:cubicBezTo>
                  <a:cubicBezTo>
                    <a:pt x="60" y="2"/>
                    <a:pt x="68" y="0"/>
                    <a:pt x="78" y="0"/>
                  </a:cubicBezTo>
                  <a:cubicBezTo>
                    <a:pt x="83" y="0"/>
                    <a:pt x="88" y="0"/>
                    <a:pt x="92" y="2"/>
                  </a:cubicBezTo>
                  <a:cubicBezTo>
                    <a:pt x="96" y="3"/>
                    <a:pt x="100" y="5"/>
                    <a:pt x="104" y="7"/>
                  </a:cubicBezTo>
                  <a:cubicBezTo>
                    <a:pt x="107" y="10"/>
                    <a:pt x="110" y="13"/>
                    <a:pt x="113" y="16"/>
                  </a:cubicBezTo>
                  <a:cubicBezTo>
                    <a:pt x="116" y="20"/>
                    <a:pt x="118" y="23"/>
                    <a:pt x="119" y="28"/>
                  </a:cubicBezTo>
                  <a:cubicBezTo>
                    <a:pt x="125" y="18"/>
                    <a:pt x="132" y="11"/>
                    <a:pt x="140" y="6"/>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5" name="Freeform 41">
              <a:extLst>
                <a:ext uri="{FF2B5EF4-FFF2-40B4-BE49-F238E27FC236}">
                  <a16:creationId xmlns:a16="http://schemas.microsoft.com/office/drawing/2014/main" id="{F40F7399-F5C7-48FD-BF00-4B3454303CDC}"/>
                </a:ext>
              </a:extLst>
            </p:cNvPr>
            <p:cNvSpPr>
              <a:spLocks noEditPoints="1"/>
            </p:cNvSpPr>
            <p:nvPr/>
          </p:nvSpPr>
          <p:spPr bwMode="black">
            <a:xfrm>
              <a:off x="3889389" y="5664851"/>
              <a:ext cx="86300" cy="106819"/>
            </a:xfrm>
            <a:custGeom>
              <a:avLst/>
              <a:gdLst/>
              <a:ahLst/>
              <a:cxnLst>
                <a:cxn ang="0">
                  <a:pos x="89" y="147"/>
                </a:cxn>
                <a:cxn ang="0">
                  <a:pos x="89" y="127"/>
                </a:cxn>
                <a:cxn ang="0">
                  <a:pos x="89" y="127"/>
                </a:cxn>
                <a:cxn ang="0">
                  <a:pos x="71" y="144"/>
                </a:cxn>
                <a:cxn ang="0">
                  <a:pos x="46" y="150"/>
                </a:cxn>
                <a:cxn ang="0">
                  <a:pos x="27"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7" y="29"/>
                </a:cxn>
                <a:cxn ang="0">
                  <a:pos x="14" y="41"/>
                </a:cxn>
                <a:cxn ang="0">
                  <a:pos x="14" y="12"/>
                </a:cxn>
                <a:cxn ang="0">
                  <a:pos x="23" y="8"/>
                </a:cxn>
                <a:cxn ang="0">
                  <a:pos x="36" y="4"/>
                </a:cxn>
                <a:cxn ang="0">
                  <a:pos x="51" y="1"/>
                </a:cxn>
                <a:cxn ang="0">
                  <a:pos x="66" y="0"/>
                </a:cxn>
                <a:cxn ang="0">
                  <a:pos x="90" y="3"/>
                </a:cxn>
                <a:cxn ang="0">
                  <a:pos x="108" y="14"/>
                </a:cxn>
                <a:cxn ang="0">
                  <a:pos x="118"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9" y="127"/>
                    <a:pt x="89" y="127"/>
                    <a:pt x="89" y="127"/>
                  </a:cubicBezTo>
                  <a:cubicBezTo>
                    <a:pt x="84" y="135"/>
                    <a:pt x="78" y="140"/>
                    <a:pt x="71" y="144"/>
                  </a:cubicBezTo>
                  <a:cubicBezTo>
                    <a:pt x="64" y="148"/>
                    <a:pt x="55" y="150"/>
                    <a:pt x="46" y="150"/>
                  </a:cubicBezTo>
                  <a:cubicBezTo>
                    <a:pt x="39" y="150"/>
                    <a:pt x="32" y="149"/>
                    <a:pt x="27" y="147"/>
                  </a:cubicBezTo>
                  <a:cubicBezTo>
                    <a:pt x="21" y="145"/>
                    <a:pt x="16" y="142"/>
                    <a:pt x="12" y="139"/>
                  </a:cubicBezTo>
                  <a:cubicBezTo>
                    <a:pt x="8" y="135"/>
                    <a:pt x="5" y="130"/>
                    <a:pt x="3" y="125"/>
                  </a:cubicBezTo>
                  <a:cubicBezTo>
                    <a:pt x="1" y="120"/>
                    <a:pt x="0" y="114"/>
                    <a:pt x="0" y="108"/>
                  </a:cubicBezTo>
                  <a:cubicBezTo>
                    <a:pt x="0" y="102"/>
                    <a:pt x="1" y="96"/>
                    <a:pt x="3" y="90"/>
                  </a:cubicBezTo>
                  <a:cubicBezTo>
                    <a:pt x="5" y="85"/>
                    <a:pt x="8"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8" y="27"/>
                    <a:pt x="71" y="25"/>
                    <a:pt x="62" y="25"/>
                  </a:cubicBezTo>
                  <a:cubicBezTo>
                    <a:pt x="54" y="25"/>
                    <a:pt x="45" y="26"/>
                    <a:pt x="37" y="29"/>
                  </a:cubicBezTo>
                  <a:cubicBezTo>
                    <a:pt x="28" y="32"/>
                    <a:pt x="21" y="36"/>
                    <a:pt x="14" y="41"/>
                  </a:cubicBezTo>
                  <a:cubicBezTo>
                    <a:pt x="14" y="12"/>
                    <a:pt x="14" y="12"/>
                    <a:pt x="14" y="12"/>
                  </a:cubicBezTo>
                  <a:cubicBezTo>
                    <a:pt x="17" y="11"/>
                    <a:pt x="19" y="10"/>
                    <a:pt x="23" y="8"/>
                  </a:cubicBezTo>
                  <a:cubicBezTo>
                    <a:pt x="27" y="7"/>
                    <a:pt x="31" y="5"/>
                    <a:pt x="36" y="4"/>
                  </a:cubicBezTo>
                  <a:cubicBezTo>
                    <a:pt x="41" y="3"/>
                    <a:pt x="45" y="2"/>
                    <a:pt x="51" y="1"/>
                  </a:cubicBezTo>
                  <a:cubicBezTo>
                    <a:pt x="56" y="0"/>
                    <a:pt x="61" y="0"/>
                    <a:pt x="66" y="0"/>
                  </a:cubicBezTo>
                  <a:cubicBezTo>
                    <a:pt x="75" y="0"/>
                    <a:pt x="83" y="1"/>
                    <a:pt x="90" y="3"/>
                  </a:cubicBezTo>
                  <a:cubicBezTo>
                    <a:pt x="97" y="6"/>
                    <a:pt x="103" y="10"/>
                    <a:pt x="108" y="14"/>
                  </a:cubicBezTo>
                  <a:cubicBezTo>
                    <a:pt x="112" y="19"/>
                    <a:pt x="116"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5"/>
                    <a:pt x="39" y="87"/>
                    <a:pt x="37" y="89"/>
                  </a:cubicBezTo>
                  <a:cubicBezTo>
                    <a:pt x="36" y="91"/>
                    <a:pt x="34" y="93"/>
                    <a:pt x="33" y="96"/>
                  </a:cubicBezTo>
                  <a:cubicBezTo>
                    <a:pt x="33" y="98"/>
                    <a:pt x="32" y="101"/>
                    <a:pt x="32" y="104"/>
                  </a:cubicBezTo>
                  <a:cubicBezTo>
                    <a:pt x="32" y="107"/>
                    <a:pt x="33" y="110"/>
                    <a:pt x="34" y="113"/>
                  </a:cubicBezTo>
                  <a:cubicBezTo>
                    <a:pt x="35" y="115"/>
                    <a:pt x="37" y="117"/>
                    <a:pt x="39" y="119"/>
                  </a:cubicBezTo>
                  <a:cubicBezTo>
                    <a:pt x="41" y="121"/>
                    <a:pt x="43" y="122"/>
                    <a:pt x="46" y="123"/>
                  </a:cubicBezTo>
                  <a:cubicBezTo>
                    <a:pt x="49" y="124"/>
                    <a:pt x="53" y="125"/>
                    <a:pt x="56" y="125"/>
                  </a:cubicBezTo>
                  <a:cubicBezTo>
                    <a:pt x="61" y="125"/>
                    <a:pt x="66" y="124"/>
                    <a:pt x="70" y="122"/>
                  </a:cubicBezTo>
                  <a:cubicBezTo>
                    <a:pt x="74" y="120"/>
                    <a:pt x="77" y="118"/>
                    <a:pt x="80" y="115"/>
                  </a:cubicBezTo>
                  <a:cubicBezTo>
                    <a:pt x="83" y="111"/>
                    <a:pt x="86" y="108"/>
                    <a:pt x="87" y="104"/>
                  </a:cubicBezTo>
                  <a:cubicBezTo>
                    <a:pt x="89" y="99"/>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6" name="Freeform 42">
              <a:extLst>
                <a:ext uri="{FF2B5EF4-FFF2-40B4-BE49-F238E27FC236}">
                  <a16:creationId xmlns:a16="http://schemas.microsoft.com/office/drawing/2014/main" id="{190A83E8-E98E-4F5E-847F-CC74892AA0C0}"/>
                </a:ext>
              </a:extLst>
            </p:cNvPr>
            <p:cNvSpPr>
              <a:spLocks/>
            </p:cNvSpPr>
            <p:nvPr/>
          </p:nvSpPr>
          <p:spPr bwMode="black">
            <a:xfrm>
              <a:off x="4052634" y="5626227"/>
              <a:ext cx="109836" cy="143331"/>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4"/>
                </a:cxn>
                <a:cxn ang="0">
                  <a:pos x="34" y="94"/>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4"/>
                    <a:pt x="34" y="94"/>
                    <a:pt x="34" y="94"/>
                  </a:cubicBezTo>
                  <a:cubicBezTo>
                    <a:pt x="34" y="94"/>
                    <a:pt x="34" y="94"/>
                    <a:pt x="34" y="94"/>
                  </a:cubicBezTo>
                  <a:cubicBezTo>
                    <a:pt x="35" y="93"/>
                    <a:pt x="36" y="91"/>
                    <a:pt x="37" y="90"/>
                  </a:cubicBezTo>
                  <a:cubicBezTo>
                    <a:pt x="38" y="88"/>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7" name="Freeform 43">
              <a:extLst>
                <a:ext uri="{FF2B5EF4-FFF2-40B4-BE49-F238E27FC236}">
                  <a16:creationId xmlns:a16="http://schemas.microsoft.com/office/drawing/2014/main" id="{EAD2460A-F2A6-47B0-AE8C-CAE443F1CF52}"/>
                </a:ext>
              </a:extLst>
            </p:cNvPr>
            <p:cNvSpPr>
              <a:spLocks noEditPoints="1"/>
            </p:cNvSpPr>
            <p:nvPr/>
          </p:nvSpPr>
          <p:spPr bwMode="black">
            <a:xfrm>
              <a:off x="4163677" y="5664851"/>
              <a:ext cx="86300" cy="106819"/>
            </a:xfrm>
            <a:custGeom>
              <a:avLst/>
              <a:gdLst/>
              <a:ahLst/>
              <a:cxnLst>
                <a:cxn ang="0">
                  <a:pos x="89" y="147"/>
                </a:cxn>
                <a:cxn ang="0">
                  <a:pos x="89" y="127"/>
                </a:cxn>
                <a:cxn ang="0">
                  <a:pos x="88" y="127"/>
                </a:cxn>
                <a:cxn ang="0">
                  <a:pos x="70" y="144"/>
                </a:cxn>
                <a:cxn ang="0">
                  <a:pos x="46" y="150"/>
                </a:cxn>
                <a:cxn ang="0">
                  <a:pos x="26"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6" y="29"/>
                </a:cxn>
                <a:cxn ang="0">
                  <a:pos x="14" y="41"/>
                </a:cxn>
                <a:cxn ang="0">
                  <a:pos x="14" y="12"/>
                </a:cxn>
                <a:cxn ang="0">
                  <a:pos x="23" y="8"/>
                </a:cxn>
                <a:cxn ang="0">
                  <a:pos x="35" y="4"/>
                </a:cxn>
                <a:cxn ang="0">
                  <a:pos x="50" y="1"/>
                </a:cxn>
                <a:cxn ang="0">
                  <a:pos x="65" y="0"/>
                </a:cxn>
                <a:cxn ang="0">
                  <a:pos x="90" y="3"/>
                </a:cxn>
                <a:cxn ang="0">
                  <a:pos x="107" y="14"/>
                </a:cxn>
                <a:cxn ang="0">
                  <a:pos x="117"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8" y="127"/>
                    <a:pt x="88" y="127"/>
                    <a:pt x="88" y="127"/>
                  </a:cubicBezTo>
                  <a:cubicBezTo>
                    <a:pt x="83" y="135"/>
                    <a:pt x="77" y="140"/>
                    <a:pt x="70" y="144"/>
                  </a:cubicBezTo>
                  <a:cubicBezTo>
                    <a:pt x="63" y="148"/>
                    <a:pt x="55" y="150"/>
                    <a:pt x="46" y="150"/>
                  </a:cubicBezTo>
                  <a:cubicBezTo>
                    <a:pt x="38" y="150"/>
                    <a:pt x="32" y="149"/>
                    <a:pt x="26" y="147"/>
                  </a:cubicBezTo>
                  <a:cubicBezTo>
                    <a:pt x="20" y="145"/>
                    <a:pt x="16" y="142"/>
                    <a:pt x="12" y="139"/>
                  </a:cubicBezTo>
                  <a:cubicBezTo>
                    <a:pt x="8" y="135"/>
                    <a:pt x="5" y="130"/>
                    <a:pt x="3" y="125"/>
                  </a:cubicBezTo>
                  <a:cubicBezTo>
                    <a:pt x="1" y="120"/>
                    <a:pt x="0" y="114"/>
                    <a:pt x="0" y="108"/>
                  </a:cubicBezTo>
                  <a:cubicBezTo>
                    <a:pt x="0" y="102"/>
                    <a:pt x="1" y="96"/>
                    <a:pt x="3" y="90"/>
                  </a:cubicBezTo>
                  <a:cubicBezTo>
                    <a:pt x="4" y="85"/>
                    <a:pt x="7"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7" y="27"/>
                    <a:pt x="70" y="25"/>
                    <a:pt x="62" y="25"/>
                  </a:cubicBezTo>
                  <a:cubicBezTo>
                    <a:pt x="53" y="25"/>
                    <a:pt x="45" y="26"/>
                    <a:pt x="36" y="29"/>
                  </a:cubicBezTo>
                  <a:cubicBezTo>
                    <a:pt x="28" y="32"/>
                    <a:pt x="20" y="36"/>
                    <a:pt x="14" y="41"/>
                  </a:cubicBezTo>
                  <a:cubicBezTo>
                    <a:pt x="14" y="12"/>
                    <a:pt x="14" y="12"/>
                    <a:pt x="14" y="12"/>
                  </a:cubicBezTo>
                  <a:cubicBezTo>
                    <a:pt x="16" y="11"/>
                    <a:pt x="19" y="10"/>
                    <a:pt x="23" y="8"/>
                  </a:cubicBezTo>
                  <a:cubicBezTo>
                    <a:pt x="26" y="7"/>
                    <a:pt x="31" y="5"/>
                    <a:pt x="35" y="4"/>
                  </a:cubicBezTo>
                  <a:cubicBezTo>
                    <a:pt x="40" y="3"/>
                    <a:pt x="45" y="2"/>
                    <a:pt x="50" y="1"/>
                  </a:cubicBezTo>
                  <a:cubicBezTo>
                    <a:pt x="55" y="0"/>
                    <a:pt x="60" y="0"/>
                    <a:pt x="65" y="0"/>
                  </a:cubicBezTo>
                  <a:cubicBezTo>
                    <a:pt x="75" y="0"/>
                    <a:pt x="83" y="1"/>
                    <a:pt x="90" y="3"/>
                  </a:cubicBezTo>
                  <a:cubicBezTo>
                    <a:pt x="97" y="6"/>
                    <a:pt x="103" y="10"/>
                    <a:pt x="107" y="14"/>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5"/>
                    <a:pt x="39" y="87"/>
                    <a:pt x="37" y="89"/>
                  </a:cubicBezTo>
                  <a:cubicBezTo>
                    <a:pt x="35" y="91"/>
                    <a:pt x="34" y="93"/>
                    <a:pt x="33" y="96"/>
                  </a:cubicBezTo>
                  <a:cubicBezTo>
                    <a:pt x="32" y="98"/>
                    <a:pt x="32" y="101"/>
                    <a:pt x="32" y="104"/>
                  </a:cubicBezTo>
                  <a:cubicBezTo>
                    <a:pt x="32" y="107"/>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1"/>
                    <a:pt x="85" y="108"/>
                    <a:pt x="87" y="104"/>
                  </a:cubicBezTo>
                  <a:cubicBezTo>
                    <a:pt x="88" y="99"/>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8" name="Freeform 44">
              <a:extLst>
                <a:ext uri="{FF2B5EF4-FFF2-40B4-BE49-F238E27FC236}">
                  <a16:creationId xmlns:a16="http://schemas.microsoft.com/office/drawing/2014/main" id="{94B16AAA-5288-4056-A0A9-725C98A5A236}"/>
                </a:ext>
              </a:extLst>
            </p:cNvPr>
            <p:cNvSpPr>
              <a:spLocks/>
            </p:cNvSpPr>
            <p:nvPr/>
          </p:nvSpPr>
          <p:spPr bwMode="black">
            <a:xfrm>
              <a:off x="4265065" y="5664851"/>
              <a:ext cx="67591" cy="106819"/>
            </a:xfrm>
            <a:custGeom>
              <a:avLst/>
              <a:gdLst/>
              <a:ahLst/>
              <a:cxnLst>
                <a:cxn ang="0">
                  <a:pos x="95" y="106"/>
                </a:cxn>
                <a:cxn ang="0">
                  <a:pos x="92" y="123"/>
                </a:cxn>
                <a:cxn ang="0">
                  <a:pos x="81" y="137"/>
                </a:cxn>
                <a:cxn ang="0">
                  <a:pos x="63" y="147"/>
                </a:cxn>
                <a:cxn ang="0">
                  <a:pos x="38" y="150"/>
                </a:cxn>
                <a:cxn ang="0">
                  <a:pos x="29" y="150"/>
                </a:cxn>
                <a:cxn ang="0">
                  <a:pos x="19" y="148"/>
                </a:cxn>
                <a:cxn ang="0">
                  <a:pos x="9" y="146"/>
                </a:cxn>
                <a:cxn ang="0">
                  <a:pos x="0" y="143"/>
                </a:cxn>
                <a:cxn ang="0">
                  <a:pos x="0" y="112"/>
                </a:cxn>
                <a:cxn ang="0">
                  <a:pos x="10" y="117"/>
                </a:cxn>
                <a:cxn ang="0">
                  <a:pos x="20" y="122"/>
                </a:cxn>
                <a:cxn ang="0">
                  <a:pos x="30" y="124"/>
                </a:cxn>
                <a:cxn ang="0">
                  <a:pos x="39" y="125"/>
                </a:cxn>
                <a:cxn ang="0">
                  <a:pos x="57" y="121"/>
                </a:cxn>
                <a:cxn ang="0">
                  <a:pos x="63" y="110"/>
                </a:cxn>
                <a:cxn ang="0">
                  <a:pos x="62" y="103"/>
                </a:cxn>
                <a:cxn ang="0">
                  <a:pos x="58" y="98"/>
                </a:cxn>
                <a:cxn ang="0">
                  <a:pos x="49" y="92"/>
                </a:cxn>
                <a:cxn ang="0">
                  <a:pos x="35" y="86"/>
                </a:cxn>
                <a:cxn ang="0">
                  <a:pos x="20" y="79"/>
                </a:cxn>
                <a:cxn ang="0">
                  <a:pos x="10" y="70"/>
                </a:cxn>
                <a:cxn ang="0">
                  <a:pos x="3" y="59"/>
                </a:cxn>
                <a:cxn ang="0">
                  <a:pos x="0" y="43"/>
                </a:cxn>
                <a:cxn ang="0">
                  <a:pos x="4" y="26"/>
                </a:cxn>
                <a:cxn ang="0">
                  <a:pos x="15" y="12"/>
                </a:cxn>
                <a:cxn ang="0">
                  <a:pos x="33" y="3"/>
                </a:cxn>
                <a:cxn ang="0">
                  <a:pos x="55" y="0"/>
                </a:cxn>
                <a:cxn ang="0">
                  <a:pos x="64" y="0"/>
                </a:cxn>
                <a:cxn ang="0">
                  <a:pos x="73" y="2"/>
                </a:cxn>
                <a:cxn ang="0">
                  <a:pos x="81" y="3"/>
                </a:cxn>
                <a:cxn ang="0">
                  <a:pos x="88" y="6"/>
                </a:cxn>
                <a:cxn ang="0">
                  <a:pos x="88" y="35"/>
                </a:cxn>
                <a:cxn ang="0">
                  <a:pos x="80" y="31"/>
                </a:cxn>
                <a:cxn ang="0">
                  <a:pos x="72" y="28"/>
                </a:cxn>
                <a:cxn ang="0">
                  <a:pos x="63" y="26"/>
                </a:cxn>
                <a:cxn ang="0">
                  <a:pos x="54" y="25"/>
                </a:cxn>
                <a:cxn ang="0">
                  <a:pos x="39" y="29"/>
                </a:cxn>
                <a:cxn ang="0">
                  <a:pos x="33" y="40"/>
                </a:cxn>
                <a:cxn ang="0">
                  <a:pos x="35" y="48"/>
                </a:cxn>
                <a:cxn ang="0">
                  <a:pos x="39" y="53"/>
                </a:cxn>
                <a:cxn ang="0">
                  <a:pos x="46" y="58"/>
                </a:cxn>
                <a:cxn ang="0">
                  <a:pos x="59" y="63"/>
                </a:cxn>
                <a:cxn ang="0">
                  <a:pos x="73" y="70"/>
                </a:cxn>
                <a:cxn ang="0">
                  <a:pos x="85" y="79"/>
                </a:cxn>
                <a:cxn ang="0">
                  <a:pos x="93" y="91"/>
                </a:cxn>
                <a:cxn ang="0">
                  <a:pos x="95" y="106"/>
                </a:cxn>
              </a:cxnLst>
              <a:rect l="0" t="0" r="r" b="b"/>
              <a:pathLst>
                <a:path w="95" h="150">
                  <a:moveTo>
                    <a:pt x="95" y="106"/>
                  </a:moveTo>
                  <a:cubicBezTo>
                    <a:pt x="95" y="112"/>
                    <a:pt x="94" y="118"/>
                    <a:pt x="92" y="123"/>
                  </a:cubicBezTo>
                  <a:cubicBezTo>
                    <a:pt x="89" y="129"/>
                    <a:pt x="86" y="133"/>
                    <a:pt x="81" y="137"/>
                  </a:cubicBezTo>
                  <a:cubicBezTo>
                    <a:pt x="76" y="141"/>
                    <a:pt x="70" y="145"/>
                    <a:pt x="63" y="147"/>
                  </a:cubicBezTo>
                  <a:cubicBezTo>
                    <a:pt x="56" y="149"/>
                    <a:pt x="48" y="150"/>
                    <a:pt x="38" y="150"/>
                  </a:cubicBezTo>
                  <a:cubicBezTo>
                    <a:pt x="35" y="150"/>
                    <a:pt x="33" y="150"/>
                    <a:pt x="29" y="150"/>
                  </a:cubicBezTo>
                  <a:cubicBezTo>
                    <a:pt x="26" y="149"/>
                    <a:pt x="22" y="149"/>
                    <a:pt x="19" y="148"/>
                  </a:cubicBezTo>
                  <a:cubicBezTo>
                    <a:pt x="15" y="147"/>
                    <a:pt x="12" y="147"/>
                    <a:pt x="9" y="146"/>
                  </a:cubicBezTo>
                  <a:cubicBezTo>
                    <a:pt x="6" y="145"/>
                    <a:pt x="3" y="144"/>
                    <a:pt x="0" y="143"/>
                  </a:cubicBezTo>
                  <a:cubicBezTo>
                    <a:pt x="0" y="112"/>
                    <a:pt x="0" y="112"/>
                    <a:pt x="0" y="112"/>
                  </a:cubicBezTo>
                  <a:cubicBezTo>
                    <a:pt x="3" y="114"/>
                    <a:pt x="7" y="116"/>
                    <a:pt x="10" y="117"/>
                  </a:cubicBezTo>
                  <a:cubicBezTo>
                    <a:pt x="13" y="119"/>
                    <a:pt x="17" y="120"/>
                    <a:pt x="20" y="122"/>
                  </a:cubicBezTo>
                  <a:cubicBezTo>
                    <a:pt x="24" y="123"/>
                    <a:pt x="27" y="124"/>
                    <a:pt x="30" y="124"/>
                  </a:cubicBezTo>
                  <a:cubicBezTo>
                    <a:pt x="34" y="125"/>
                    <a:pt x="37" y="125"/>
                    <a:pt x="39" y="125"/>
                  </a:cubicBezTo>
                  <a:cubicBezTo>
                    <a:pt x="48" y="125"/>
                    <a:pt x="53" y="124"/>
                    <a:pt x="57" y="121"/>
                  </a:cubicBezTo>
                  <a:cubicBezTo>
                    <a:pt x="61" y="118"/>
                    <a:pt x="63" y="114"/>
                    <a:pt x="63" y="110"/>
                  </a:cubicBezTo>
                  <a:cubicBezTo>
                    <a:pt x="63" y="107"/>
                    <a:pt x="62" y="105"/>
                    <a:pt x="62" y="103"/>
                  </a:cubicBezTo>
                  <a:cubicBezTo>
                    <a:pt x="61" y="101"/>
                    <a:pt x="60" y="100"/>
                    <a:pt x="58" y="98"/>
                  </a:cubicBezTo>
                  <a:cubicBezTo>
                    <a:pt x="56" y="96"/>
                    <a:pt x="53" y="94"/>
                    <a:pt x="49" y="92"/>
                  </a:cubicBezTo>
                  <a:cubicBezTo>
                    <a:pt x="45" y="91"/>
                    <a:pt x="41" y="88"/>
                    <a:pt x="35" y="86"/>
                  </a:cubicBezTo>
                  <a:cubicBezTo>
                    <a:pt x="30" y="84"/>
                    <a:pt x="25" y="81"/>
                    <a:pt x="20" y="79"/>
                  </a:cubicBezTo>
                  <a:cubicBezTo>
                    <a:pt x="16" y="76"/>
                    <a:pt x="13" y="74"/>
                    <a:pt x="10" y="70"/>
                  </a:cubicBezTo>
                  <a:cubicBezTo>
                    <a:pt x="7" y="67"/>
                    <a:pt x="4" y="63"/>
                    <a:pt x="3" y="59"/>
                  </a:cubicBezTo>
                  <a:cubicBezTo>
                    <a:pt x="1" y="55"/>
                    <a:pt x="0" y="49"/>
                    <a:pt x="0" y="43"/>
                  </a:cubicBezTo>
                  <a:cubicBezTo>
                    <a:pt x="0" y="37"/>
                    <a:pt x="2" y="31"/>
                    <a:pt x="4" y="26"/>
                  </a:cubicBezTo>
                  <a:cubicBezTo>
                    <a:pt x="7" y="21"/>
                    <a:pt x="10" y="16"/>
                    <a:pt x="15" y="12"/>
                  </a:cubicBezTo>
                  <a:cubicBezTo>
                    <a:pt x="20" y="8"/>
                    <a:pt x="26" y="5"/>
                    <a:pt x="33" y="3"/>
                  </a:cubicBezTo>
                  <a:cubicBezTo>
                    <a:pt x="39" y="1"/>
                    <a:pt x="47" y="0"/>
                    <a:pt x="55" y="0"/>
                  </a:cubicBezTo>
                  <a:cubicBezTo>
                    <a:pt x="58" y="0"/>
                    <a:pt x="61" y="0"/>
                    <a:pt x="64" y="0"/>
                  </a:cubicBezTo>
                  <a:cubicBezTo>
                    <a:pt x="67" y="1"/>
                    <a:pt x="70" y="1"/>
                    <a:pt x="73" y="2"/>
                  </a:cubicBezTo>
                  <a:cubicBezTo>
                    <a:pt x="76" y="2"/>
                    <a:pt x="79" y="3"/>
                    <a:pt x="81" y="3"/>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5"/>
                    <a:pt x="57" y="25"/>
                    <a:pt x="54" y="25"/>
                  </a:cubicBezTo>
                  <a:cubicBezTo>
                    <a:pt x="48" y="25"/>
                    <a:pt x="43" y="26"/>
                    <a:pt x="39" y="29"/>
                  </a:cubicBezTo>
                  <a:cubicBezTo>
                    <a:pt x="35" y="32"/>
                    <a:pt x="33" y="36"/>
                    <a:pt x="33" y="40"/>
                  </a:cubicBezTo>
                  <a:cubicBezTo>
                    <a:pt x="33" y="43"/>
                    <a:pt x="34" y="46"/>
                    <a:pt x="35" y="48"/>
                  </a:cubicBezTo>
                  <a:cubicBezTo>
                    <a:pt x="35" y="50"/>
                    <a:pt x="37" y="52"/>
                    <a:pt x="39" y="53"/>
                  </a:cubicBezTo>
                  <a:cubicBezTo>
                    <a:pt x="41" y="55"/>
                    <a:pt x="43" y="56"/>
                    <a:pt x="46" y="58"/>
                  </a:cubicBezTo>
                  <a:cubicBezTo>
                    <a:pt x="50" y="60"/>
                    <a:pt x="54" y="61"/>
                    <a:pt x="59" y="63"/>
                  </a:cubicBezTo>
                  <a:cubicBezTo>
                    <a:pt x="64" y="65"/>
                    <a:pt x="69" y="68"/>
                    <a:pt x="73" y="70"/>
                  </a:cubicBezTo>
                  <a:cubicBezTo>
                    <a:pt x="78" y="73"/>
                    <a:pt x="82" y="76"/>
                    <a:pt x="85" y="79"/>
                  </a:cubicBezTo>
                  <a:cubicBezTo>
                    <a:pt x="88" y="82"/>
                    <a:pt x="91" y="86"/>
                    <a:pt x="93" y="91"/>
                  </a:cubicBezTo>
                  <a:cubicBezTo>
                    <a:pt x="94" y="95"/>
                    <a:pt x="95" y="100"/>
                    <a:pt x="95"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9" name="Freeform 45">
              <a:extLst>
                <a:ext uri="{FF2B5EF4-FFF2-40B4-BE49-F238E27FC236}">
                  <a16:creationId xmlns:a16="http://schemas.microsoft.com/office/drawing/2014/main" id="{D13157C5-3368-427F-B969-AB9141A2C704}"/>
                </a:ext>
              </a:extLst>
            </p:cNvPr>
            <p:cNvSpPr>
              <a:spLocks noEditPoints="1"/>
            </p:cNvSpPr>
            <p:nvPr/>
          </p:nvSpPr>
          <p:spPr bwMode="black">
            <a:xfrm>
              <a:off x="4348347" y="5616873"/>
              <a:ext cx="28666" cy="152685"/>
            </a:xfrm>
            <a:custGeom>
              <a:avLst/>
              <a:gdLst/>
              <a:ahLst/>
              <a:cxnLst>
                <a:cxn ang="0">
                  <a:pos x="40" y="19"/>
                </a:cxn>
                <a:cxn ang="0">
                  <a:pos x="39" y="27"/>
                </a:cxn>
                <a:cxn ang="0">
                  <a:pos x="34" y="32"/>
                </a:cxn>
                <a:cxn ang="0">
                  <a:pos x="28" y="36"/>
                </a:cxn>
                <a:cxn ang="0">
                  <a:pos x="20" y="38"/>
                </a:cxn>
                <a:cxn ang="0">
                  <a:pos x="12" y="36"/>
                </a:cxn>
                <a:cxn ang="0">
                  <a:pos x="6" y="32"/>
                </a:cxn>
                <a:cxn ang="0">
                  <a:pos x="2" y="27"/>
                </a:cxn>
                <a:cxn ang="0">
                  <a:pos x="0" y="19"/>
                </a:cxn>
                <a:cxn ang="0">
                  <a:pos x="2" y="12"/>
                </a:cxn>
                <a:cxn ang="0">
                  <a:pos x="6" y="6"/>
                </a:cxn>
                <a:cxn ang="0">
                  <a:pos x="12" y="2"/>
                </a:cxn>
                <a:cxn ang="0">
                  <a:pos x="20" y="0"/>
                </a:cxn>
                <a:cxn ang="0">
                  <a:pos x="28" y="2"/>
                </a:cxn>
                <a:cxn ang="0">
                  <a:pos x="34" y="6"/>
                </a:cxn>
                <a:cxn ang="0">
                  <a:pos x="39" y="12"/>
                </a:cxn>
                <a:cxn ang="0">
                  <a:pos x="40" y="19"/>
                </a:cxn>
                <a:cxn ang="0">
                  <a:pos x="4" y="214"/>
                </a:cxn>
                <a:cxn ang="0">
                  <a:pos x="4" y="70"/>
                </a:cxn>
                <a:cxn ang="0">
                  <a:pos x="36" y="70"/>
                </a:cxn>
                <a:cxn ang="0">
                  <a:pos x="36" y="214"/>
                </a:cxn>
                <a:cxn ang="0">
                  <a:pos x="4" y="214"/>
                </a:cxn>
              </a:cxnLst>
              <a:rect l="0" t="0" r="r" b="b"/>
              <a:pathLst>
                <a:path w="40" h="214">
                  <a:moveTo>
                    <a:pt x="40" y="19"/>
                  </a:moveTo>
                  <a:cubicBezTo>
                    <a:pt x="40" y="22"/>
                    <a:pt x="40" y="24"/>
                    <a:pt x="39" y="27"/>
                  </a:cubicBezTo>
                  <a:cubicBezTo>
                    <a:pt x="38" y="29"/>
                    <a:pt x="36" y="31"/>
                    <a:pt x="34" y="32"/>
                  </a:cubicBezTo>
                  <a:cubicBezTo>
                    <a:pt x="33" y="34"/>
                    <a:pt x="31" y="35"/>
                    <a:pt x="28" y="36"/>
                  </a:cubicBezTo>
                  <a:cubicBezTo>
                    <a:pt x="26" y="37"/>
                    <a:pt x="23" y="38"/>
                    <a:pt x="20" y="38"/>
                  </a:cubicBezTo>
                  <a:cubicBezTo>
                    <a:pt x="17" y="38"/>
                    <a:pt x="15" y="37"/>
                    <a:pt x="12" y="36"/>
                  </a:cubicBezTo>
                  <a:cubicBezTo>
                    <a:pt x="10" y="35"/>
                    <a:pt x="8" y="34"/>
                    <a:pt x="6" y="32"/>
                  </a:cubicBezTo>
                  <a:cubicBezTo>
                    <a:pt x="4" y="31"/>
                    <a:pt x="3" y="29"/>
                    <a:pt x="2" y="27"/>
                  </a:cubicBezTo>
                  <a:cubicBezTo>
                    <a:pt x="1" y="24"/>
                    <a:pt x="0" y="22"/>
                    <a:pt x="0" y="19"/>
                  </a:cubicBezTo>
                  <a:cubicBezTo>
                    <a:pt x="0" y="17"/>
                    <a:pt x="1" y="14"/>
                    <a:pt x="2" y="12"/>
                  </a:cubicBezTo>
                  <a:cubicBezTo>
                    <a:pt x="3" y="9"/>
                    <a:pt x="4" y="7"/>
                    <a:pt x="6" y="6"/>
                  </a:cubicBezTo>
                  <a:cubicBezTo>
                    <a:pt x="8" y="4"/>
                    <a:pt x="10" y="3"/>
                    <a:pt x="12" y="2"/>
                  </a:cubicBezTo>
                  <a:cubicBezTo>
                    <a:pt x="15" y="1"/>
                    <a:pt x="17" y="0"/>
                    <a:pt x="20" y="0"/>
                  </a:cubicBezTo>
                  <a:cubicBezTo>
                    <a:pt x="23" y="0"/>
                    <a:pt x="26" y="1"/>
                    <a:pt x="28" y="2"/>
                  </a:cubicBezTo>
                  <a:cubicBezTo>
                    <a:pt x="30" y="3"/>
                    <a:pt x="33" y="4"/>
                    <a:pt x="34" y="6"/>
                  </a:cubicBezTo>
                  <a:cubicBezTo>
                    <a:pt x="36" y="7"/>
                    <a:pt x="37" y="9"/>
                    <a:pt x="39" y="12"/>
                  </a:cubicBezTo>
                  <a:cubicBezTo>
                    <a:pt x="40" y="14"/>
                    <a:pt x="40" y="17"/>
                    <a:pt x="40" y="19"/>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50" name="Freeform 46">
              <a:extLst>
                <a:ext uri="{FF2B5EF4-FFF2-40B4-BE49-F238E27FC236}">
                  <a16:creationId xmlns:a16="http://schemas.microsoft.com/office/drawing/2014/main" id="{199F4C34-8A93-4304-9546-A92CA7FEB8A7}"/>
                </a:ext>
              </a:extLst>
            </p:cNvPr>
            <p:cNvSpPr>
              <a:spLocks/>
            </p:cNvSpPr>
            <p:nvPr/>
          </p:nvSpPr>
          <p:spPr bwMode="black">
            <a:xfrm>
              <a:off x="4401153" y="5617778"/>
              <a:ext cx="90524" cy="151780"/>
            </a:xfrm>
            <a:custGeom>
              <a:avLst/>
              <a:gdLst/>
              <a:ahLst/>
              <a:cxnLst>
                <a:cxn ang="0">
                  <a:pos x="95" y="213"/>
                </a:cxn>
                <a:cxn ang="0">
                  <a:pos x="95" y="131"/>
                </a:cxn>
                <a:cxn ang="0">
                  <a:pos x="88" y="102"/>
                </a:cxn>
                <a:cxn ang="0">
                  <a:pos x="66" y="92"/>
                </a:cxn>
                <a:cxn ang="0">
                  <a:pos x="52" y="95"/>
                </a:cxn>
                <a:cxn ang="0">
                  <a:pos x="41" y="104"/>
                </a:cxn>
                <a:cxn ang="0">
                  <a:pos x="35" y="116"/>
                </a:cxn>
                <a:cxn ang="0">
                  <a:pos x="32" y="131"/>
                </a:cxn>
                <a:cxn ang="0">
                  <a:pos x="32" y="213"/>
                </a:cxn>
                <a:cxn ang="0">
                  <a:pos x="0" y="213"/>
                </a:cxn>
                <a:cxn ang="0">
                  <a:pos x="0" y="0"/>
                </a:cxn>
                <a:cxn ang="0">
                  <a:pos x="32" y="0"/>
                </a:cxn>
                <a:cxn ang="0">
                  <a:pos x="32" y="92"/>
                </a:cxn>
                <a:cxn ang="0">
                  <a:pos x="33" y="92"/>
                </a:cxn>
                <a:cxn ang="0">
                  <a:pos x="41" y="81"/>
                </a:cxn>
                <a:cxn ang="0">
                  <a:pos x="51" y="73"/>
                </a:cxn>
                <a:cxn ang="0">
                  <a:pos x="64" y="68"/>
                </a:cxn>
                <a:cxn ang="0">
                  <a:pos x="79" y="66"/>
                </a:cxn>
                <a:cxn ang="0">
                  <a:pos x="115" y="81"/>
                </a:cxn>
                <a:cxn ang="0">
                  <a:pos x="127" y="125"/>
                </a:cxn>
                <a:cxn ang="0">
                  <a:pos x="127" y="213"/>
                </a:cxn>
                <a:cxn ang="0">
                  <a:pos x="95" y="213"/>
                </a:cxn>
              </a:cxnLst>
              <a:rect l="0" t="0" r="r" b="b"/>
              <a:pathLst>
                <a:path w="127" h="213">
                  <a:moveTo>
                    <a:pt x="95" y="213"/>
                  </a:moveTo>
                  <a:cubicBezTo>
                    <a:pt x="95" y="131"/>
                    <a:pt x="95" y="131"/>
                    <a:pt x="95" y="131"/>
                  </a:cubicBezTo>
                  <a:cubicBezTo>
                    <a:pt x="95" y="119"/>
                    <a:pt x="92" y="109"/>
                    <a:pt x="88" y="102"/>
                  </a:cubicBezTo>
                  <a:cubicBezTo>
                    <a:pt x="84" y="95"/>
                    <a:pt x="76" y="92"/>
                    <a:pt x="66" y="92"/>
                  </a:cubicBezTo>
                  <a:cubicBezTo>
                    <a:pt x="61" y="92"/>
                    <a:pt x="56" y="93"/>
                    <a:pt x="52" y="95"/>
                  </a:cubicBezTo>
                  <a:cubicBezTo>
                    <a:pt x="48" y="98"/>
                    <a:pt x="44" y="100"/>
                    <a:pt x="41" y="104"/>
                  </a:cubicBezTo>
                  <a:cubicBezTo>
                    <a:pt x="38" y="108"/>
                    <a:pt x="36" y="112"/>
                    <a:pt x="35" y="116"/>
                  </a:cubicBezTo>
                  <a:cubicBezTo>
                    <a:pt x="33" y="121"/>
                    <a:pt x="32" y="126"/>
                    <a:pt x="32" y="131"/>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4"/>
                    <a:pt x="41" y="81"/>
                  </a:cubicBezTo>
                  <a:cubicBezTo>
                    <a:pt x="44" y="78"/>
                    <a:pt x="48" y="75"/>
                    <a:pt x="51" y="73"/>
                  </a:cubicBezTo>
                  <a:cubicBezTo>
                    <a:pt x="55" y="71"/>
                    <a:pt x="59" y="69"/>
                    <a:pt x="64" y="68"/>
                  </a:cubicBezTo>
                  <a:cubicBezTo>
                    <a:pt x="68" y="66"/>
                    <a:pt x="73" y="66"/>
                    <a:pt x="79" y="66"/>
                  </a:cubicBezTo>
                  <a:cubicBezTo>
                    <a:pt x="95" y="66"/>
                    <a:pt x="107" y="71"/>
                    <a:pt x="115" y="81"/>
                  </a:cubicBezTo>
                  <a:cubicBezTo>
                    <a:pt x="123" y="91"/>
                    <a:pt x="127" y="105"/>
                    <a:pt x="127" y="125"/>
                  </a:cubicBezTo>
                  <a:cubicBezTo>
                    <a:pt x="127" y="213"/>
                    <a:pt x="127" y="213"/>
                    <a:pt x="127" y="213"/>
                  </a:cubicBezTo>
                  <a:lnTo>
                    <a:pt x="95" y="21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12" name="Group 511">
            <a:extLst>
              <a:ext uri="{FF2B5EF4-FFF2-40B4-BE49-F238E27FC236}">
                <a16:creationId xmlns:a16="http://schemas.microsoft.com/office/drawing/2014/main" id="{24FCA2AD-1194-46C4-94CD-B9ACB98D3A6C}"/>
              </a:ext>
            </a:extLst>
          </p:cNvPr>
          <p:cNvGrpSpPr/>
          <p:nvPr/>
        </p:nvGrpSpPr>
        <p:grpSpPr bwMode="black">
          <a:xfrm>
            <a:off x="4649221" y="3363194"/>
            <a:ext cx="1631831" cy="168635"/>
            <a:chOff x="9662524" y="5603535"/>
            <a:chExt cx="1748299" cy="186932"/>
          </a:xfrm>
          <a:solidFill>
            <a:srgbClr val="FFFFFF"/>
          </a:solidFill>
          <a:effectLst/>
        </p:grpSpPr>
        <p:sp>
          <p:nvSpPr>
            <p:cNvPr id="730" name="Freeform 19">
              <a:extLst>
                <a:ext uri="{FF2B5EF4-FFF2-40B4-BE49-F238E27FC236}">
                  <a16:creationId xmlns:a16="http://schemas.microsoft.com/office/drawing/2014/main" id="{7E44C390-A138-48BC-A49E-65AA2F9F4F6B}"/>
                </a:ext>
              </a:extLst>
            </p:cNvPr>
            <p:cNvSpPr>
              <a:spLocks noEditPoints="1"/>
            </p:cNvSpPr>
            <p:nvPr/>
          </p:nvSpPr>
          <p:spPr bwMode="black">
            <a:xfrm>
              <a:off x="9662524" y="5613338"/>
              <a:ext cx="157185" cy="169355"/>
            </a:xfrm>
            <a:custGeom>
              <a:avLst/>
              <a:gdLst/>
              <a:ahLst/>
              <a:cxnLst>
                <a:cxn ang="0">
                  <a:pos x="78" y="57"/>
                </a:cxn>
                <a:cxn ang="0">
                  <a:pos x="123" y="39"/>
                </a:cxn>
                <a:cxn ang="0">
                  <a:pos x="138" y="42"/>
                </a:cxn>
                <a:cxn ang="0">
                  <a:pos x="130" y="53"/>
                </a:cxn>
                <a:cxn ang="0">
                  <a:pos x="76" y="66"/>
                </a:cxn>
                <a:cxn ang="0">
                  <a:pos x="71" y="115"/>
                </a:cxn>
                <a:cxn ang="0">
                  <a:pos x="127" y="101"/>
                </a:cxn>
                <a:cxn ang="0">
                  <a:pos x="110" y="88"/>
                </a:cxn>
                <a:cxn ang="0">
                  <a:pos x="111" y="83"/>
                </a:cxn>
                <a:cxn ang="0">
                  <a:pos x="145" y="101"/>
                </a:cxn>
                <a:cxn ang="0">
                  <a:pos x="207" y="121"/>
                </a:cxn>
                <a:cxn ang="0">
                  <a:pos x="224" y="161"/>
                </a:cxn>
                <a:cxn ang="0">
                  <a:pos x="203" y="205"/>
                </a:cxn>
                <a:cxn ang="0">
                  <a:pos x="132" y="241"/>
                </a:cxn>
                <a:cxn ang="0">
                  <a:pos x="130" y="236"/>
                </a:cxn>
                <a:cxn ang="0">
                  <a:pos x="188" y="204"/>
                </a:cxn>
                <a:cxn ang="0">
                  <a:pos x="208" y="161"/>
                </a:cxn>
                <a:cxn ang="0">
                  <a:pos x="194" y="126"/>
                </a:cxn>
                <a:cxn ang="0">
                  <a:pos x="143" y="109"/>
                </a:cxn>
                <a:cxn ang="0">
                  <a:pos x="123" y="149"/>
                </a:cxn>
                <a:cxn ang="0">
                  <a:pos x="94" y="187"/>
                </a:cxn>
                <a:cxn ang="0">
                  <a:pos x="105" y="199"/>
                </a:cxn>
                <a:cxn ang="0">
                  <a:pos x="103" y="209"/>
                </a:cxn>
                <a:cxn ang="0">
                  <a:pos x="90" y="205"/>
                </a:cxn>
                <a:cxn ang="0">
                  <a:pos x="84" y="197"/>
                </a:cxn>
                <a:cxn ang="0">
                  <a:pos x="55" y="221"/>
                </a:cxn>
                <a:cxn ang="0">
                  <a:pos x="26" y="228"/>
                </a:cxn>
                <a:cxn ang="0">
                  <a:pos x="1" y="198"/>
                </a:cxn>
                <a:cxn ang="0">
                  <a:pos x="28" y="142"/>
                </a:cxn>
                <a:cxn ang="0">
                  <a:pos x="61" y="119"/>
                </a:cxn>
                <a:cxn ang="0">
                  <a:pos x="64" y="68"/>
                </a:cxn>
                <a:cxn ang="0">
                  <a:pos x="34" y="71"/>
                </a:cxn>
                <a:cxn ang="0">
                  <a:pos x="18" y="67"/>
                </a:cxn>
                <a:cxn ang="0">
                  <a:pos x="7" y="49"/>
                </a:cxn>
                <a:cxn ang="0">
                  <a:pos x="11" y="48"/>
                </a:cxn>
                <a:cxn ang="0">
                  <a:pos x="34" y="61"/>
                </a:cxn>
                <a:cxn ang="0">
                  <a:pos x="65" y="59"/>
                </a:cxn>
                <a:cxn ang="0">
                  <a:pos x="70" y="17"/>
                </a:cxn>
                <a:cxn ang="0">
                  <a:pos x="55" y="4"/>
                </a:cxn>
                <a:cxn ang="0">
                  <a:pos x="55" y="0"/>
                </a:cxn>
                <a:cxn ang="0">
                  <a:pos x="82" y="6"/>
                </a:cxn>
                <a:cxn ang="0">
                  <a:pos x="87" y="23"/>
                </a:cxn>
                <a:cxn ang="0">
                  <a:pos x="78" y="57"/>
                </a:cxn>
                <a:cxn ang="0">
                  <a:pos x="34" y="150"/>
                </a:cxn>
                <a:cxn ang="0">
                  <a:pos x="15" y="197"/>
                </a:cxn>
                <a:cxn ang="0">
                  <a:pos x="28" y="221"/>
                </a:cxn>
                <a:cxn ang="0">
                  <a:pos x="54" y="212"/>
                </a:cxn>
                <a:cxn ang="0">
                  <a:pos x="79" y="190"/>
                </a:cxn>
                <a:cxn ang="0">
                  <a:pos x="61" y="128"/>
                </a:cxn>
                <a:cxn ang="0">
                  <a:pos x="34" y="150"/>
                </a:cxn>
                <a:cxn ang="0">
                  <a:pos x="71" y="124"/>
                </a:cxn>
                <a:cxn ang="0">
                  <a:pos x="89" y="180"/>
                </a:cxn>
                <a:cxn ang="0">
                  <a:pos x="111" y="145"/>
                </a:cxn>
                <a:cxn ang="0">
                  <a:pos x="126" y="109"/>
                </a:cxn>
                <a:cxn ang="0">
                  <a:pos x="71" y="124"/>
                </a:cxn>
              </a:cxnLst>
              <a:rect l="0" t="0" r="r" b="b"/>
              <a:pathLst>
                <a:path w="224" h="241">
                  <a:moveTo>
                    <a:pt x="78" y="57"/>
                  </a:moveTo>
                  <a:cubicBezTo>
                    <a:pt x="99" y="52"/>
                    <a:pt x="114" y="46"/>
                    <a:pt x="123" y="39"/>
                  </a:cubicBezTo>
                  <a:cubicBezTo>
                    <a:pt x="131" y="39"/>
                    <a:pt x="136" y="40"/>
                    <a:pt x="138" y="42"/>
                  </a:cubicBezTo>
                  <a:cubicBezTo>
                    <a:pt x="144" y="46"/>
                    <a:pt x="142" y="49"/>
                    <a:pt x="130" y="53"/>
                  </a:cubicBezTo>
                  <a:cubicBezTo>
                    <a:pt x="116" y="58"/>
                    <a:pt x="98" y="63"/>
                    <a:pt x="76" y="66"/>
                  </a:cubicBezTo>
                  <a:cubicBezTo>
                    <a:pt x="73" y="89"/>
                    <a:pt x="71" y="105"/>
                    <a:pt x="71" y="115"/>
                  </a:cubicBezTo>
                  <a:cubicBezTo>
                    <a:pt x="90" y="107"/>
                    <a:pt x="109" y="103"/>
                    <a:pt x="127" y="101"/>
                  </a:cubicBezTo>
                  <a:cubicBezTo>
                    <a:pt x="128" y="94"/>
                    <a:pt x="122" y="89"/>
                    <a:pt x="110" y="88"/>
                  </a:cubicBezTo>
                  <a:cubicBezTo>
                    <a:pt x="107" y="86"/>
                    <a:pt x="108" y="85"/>
                    <a:pt x="111" y="83"/>
                  </a:cubicBezTo>
                  <a:cubicBezTo>
                    <a:pt x="134" y="85"/>
                    <a:pt x="146" y="91"/>
                    <a:pt x="145" y="101"/>
                  </a:cubicBezTo>
                  <a:cubicBezTo>
                    <a:pt x="174" y="102"/>
                    <a:pt x="195" y="109"/>
                    <a:pt x="207" y="121"/>
                  </a:cubicBezTo>
                  <a:cubicBezTo>
                    <a:pt x="218" y="132"/>
                    <a:pt x="224" y="145"/>
                    <a:pt x="224" y="161"/>
                  </a:cubicBezTo>
                  <a:cubicBezTo>
                    <a:pt x="224" y="177"/>
                    <a:pt x="217" y="191"/>
                    <a:pt x="203" y="205"/>
                  </a:cubicBezTo>
                  <a:cubicBezTo>
                    <a:pt x="187" y="221"/>
                    <a:pt x="163" y="233"/>
                    <a:pt x="132" y="241"/>
                  </a:cubicBezTo>
                  <a:cubicBezTo>
                    <a:pt x="126" y="241"/>
                    <a:pt x="126" y="239"/>
                    <a:pt x="130" y="236"/>
                  </a:cubicBezTo>
                  <a:cubicBezTo>
                    <a:pt x="157" y="226"/>
                    <a:pt x="176" y="215"/>
                    <a:pt x="188" y="204"/>
                  </a:cubicBezTo>
                  <a:cubicBezTo>
                    <a:pt x="201" y="190"/>
                    <a:pt x="208" y="176"/>
                    <a:pt x="208" y="161"/>
                  </a:cubicBezTo>
                  <a:cubicBezTo>
                    <a:pt x="208" y="147"/>
                    <a:pt x="203" y="135"/>
                    <a:pt x="194" y="126"/>
                  </a:cubicBezTo>
                  <a:cubicBezTo>
                    <a:pt x="184" y="116"/>
                    <a:pt x="167" y="110"/>
                    <a:pt x="143" y="109"/>
                  </a:cubicBezTo>
                  <a:cubicBezTo>
                    <a:pt x="137" y="121"/>
                    <a:pt x="131" y="134"/>
                    <a:pt x="123" y="149"/>
                  </a:cubicBezTo>
                  <a:cubicBezTo>
                    <a:pt x="114" y="163"/>
                    <a:pt x="105" y="176"/>
                    <a:pt x="94" y="187"/>
                  </a:cubicBezTo>
                  <a:cubicBezTo>
                    <a:pt x="97" y="191"/>
                    <a:pt x="101" y="195"/>
                    <a:pt x="105" y="199"/>
                  </a:cubicBezTo>
                  <a:cubicBezTo>
                    <a:pt x="108" y="203"/>
                    <a:pt x="107" y="206"/>
                    <a:pt x="103" y="209"/>
                  </a:cubicBezTo>
                  <a:cubicBezTo>
                    <a:pt x="99" y="212"/>
                    <a:pt x="94" y="211"/>
                    <a:pt x="90" y="205"/>
                  </a:cubicBezTo>
                  <a:cubicBezTo>
                    <a:pt x="88" y="202"/>
                    <a:pt x="86" y="199"/>
                    <a:pt x="84" y="197"/>
                  </a:cubicBezTo>
                  <a:cubicBezTo>
                    <a:pt x="75" y="207"/>
                    <a:pt x="65" y="215"/>
                    <a:pt x="55" y="221"/>
                  </a:cubicBezTo>
                  <a:cubicBezTo>
                    <a:pt x="45" y="227"/>
                    <a:pt x="36" y="229"/>
                    <a:pt x="26" y="228"/>
                  </a:cubicBezTo>
                  <a:cubicBezTo>
                    <a:pt x="11" y="227"/>
                    <a:pt x="3" y="217"/>
                    <a:pt x="1" y="198"/>
                  </a:cubicBezTo>
                  <a:cubicBezTo>
                    <a:pt x="0" y="179"/>
                    <a:pt x="9" y="160"/>
                    <a:pt x="28" y="142"/>
                  </a:cubicBezTo>
                  <a:cubicBezTo>
                    <a:pt x="37" y="134"/>
                    <a:pt x="48" y="126"/>
                    <a:pt x="61" y="119"/>
                  </a:cubicBezTo>
                  <a:cubicBezTo>
                    <a:pt x="61" y="108"/>
                    <a:pt x="62" y="91"/>
                    <a:pt x="64" y="68"/>
                  </a:cubicBezTo>
                  <a:cubicBezTo>
                    <a:pt x="54" y="69"/>
                    <a:pt x="43" y="70"/>
                    <a:pt x="34" y="71"/>
                  </a:cubicBezTo>
                  <a:cubicBezTo>
                    <a:pt x="27" y="72"/>
                    <a:pt x="22" y="70"/>
                    <a:pt x="18" y="67"/>
                  </a:cubicBezTo>
                  <a:cubicBezTo>
                    <a:pt x="12" y="61"/>
                    <a:pt x="8" y="55"/>
                    <a:pt x="7" y="49"/>
                  </a:cubicBezTo>
                  <a:cubicBezTo>
                    <a:pt x="8" y="45"/>
                    <a:pt x="9" y="45"/>
                    <a:pt x="11" y="48"/>
                  </a:cubicBezTo>
                  <a:cubicBezTo>
                    <a:pt x="16" y="57"/>
                    <a:pt x="23" y="61"/>
                    <a:pt x="34" y="61"/>
                  </a:cubicBezTo>
                  <a:cubicBezTo>
                    <a:pt x="46" y="61"/>
                    <a:pt x="57" y="60"/>
                    <a:pt x="65" y="59"/>
                  </a:cubicBezTo>
                  <a:cubicBezTo>
                    <a:pt x="67" y="44"/>
                    <a:pt x="69" y="30"/>
                    <a:pt x="70" y="17"/>
                  </a:cubicBezTo>
                  <a:cubicBezTo>
                    <a:pt x="70" y="10"/>
                    <a:pt x="66" y="6"/>
                    <a:pt x="55" y="4"/>
                  </a:cubicBezTo>
                  <a:cubicBezTo>
                    <a:pt x="52" y="4"/>
                    <a:pt x="52" y="3"/>
                    <a:pt x="55" y="0"/>
                  </a:cubicBezTo>
                  <a:cubicBezTo>
                    <a:pt x="66" y="0"/>
                    <a:pt x="75" y="2"/>
                    <a:pt x="82" y="6"/>
                  </a:cubicBezTo>
                  <a:cubicBezTo>
                    <a:pt x="91" y="10"/>
                    <a:pt x="93" y="16"/>
                    <a:pt x="87" y="23"/>
                  </a:cubicBezTo>
                  <a:cubicBezTo>
                    <a:pt x="84" y="29"/>
                    <a:pt x="81" y="40"/>
                    <a:pt x="78" y="57"/>
                  </a:cubicBezTo>
                  <a:close/>
                  <a:moveTo>
                    <a:pt x="34" y="150"/>
                  </a:moveTo>
                  <a:cubicBezTo>
                    <a:pt x="21" y="164"/>
                    <a:pt x="15" y="180"/>
                    <a:pt x="15" y="197"/>
                  </a:cubicBezTo>
                  <a:cubicBezTo>
                    <a:pt x="15" y="212"/>
                    <a:pt x="19" y="220"/>
                    <a:pt x="28" y="221"/>
                  </a:cubicBezTo>
                  <a:cubicBezTo>
                    <a:pt x="36" y="221"/>
                    <a:pt x="44" y="218"/>
                    <a:pt x="54" y="212"/>
                  </a:cubicBezTo>
                  <a:cubicBezTo>
                    <a:pt x="63" y="206"/>
                    <a:pt x="71" y="198"/>
                    <a:pt x="79" y="190"/>
                  </a:cubicBezTo>
                  <a:cubicBezTo>
                    <a:pt x="67" y="172"/>
                    <a:pt x="61" y="152"/>
                    <a:pt x="61" y="128"/>
                  </a:cubicBezTo>
                  <a:cubicBezTo>
                    <a:pt x="50" y="134"/>
                    <a:pt x="41" y="142"/>
                    <a:pt x="34" y="150"/>
                  </a:cubicBezTo>
                  <a:close/>
                  <a:moveTo>
                    <a:pt x="71" y="124"/>
                  </a:moveTo>
                  <a:cubicBezTo>
                    <a:pt x="73" y="149"/>
                    <a:pt x="79" y="167"/>
                    <a:pt x="89" y="180"/>
                  </a:cubicBezTo>
                  <a:cubicBezTo>
                    <a:pt x="97" y="170"/>
                    <a:pt x="105" y="158"/>
                    <a:pt x="111" y="145"/>
                  </a:cubicBezTo>
                  <a:cubicBezTo>
                    <a:pt x="117" y="133"/>
                    <a:pt x="122" y="121"/>
                    <a:pt x="126" y="109"/>
                  </a:cubicBezTo>
                  <a:cubicBezTo>
                    <a:pt x="100" y="113"/>
                    <a:pt x="82" y="118"/>
                    <a:pt x="71" y="12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1" name="Freeform 20">
              <a:extLst>
                <a:ext uri="{FF2B5EF4-FFF2-40B4-BE49-F238E27FC236}">
                  <a16:creationId xmlns:a16="http://schemas.microsoft.com/office/drawing/2014/main" id="{2145DCE7-6D0F-4B9D-8DA1-DE29806A2611}"/>
                </a:ext>
              </a:extLst>
            </p:cNvPr>
            <p:cNvSpPr>
              <a:spLocks/>
            </p:cNvSpPr>
            <p:nvPr/>
          </p:nvSpPr>
          <p:spPr bwMode="black">
            <a:xfrm>
              <a:off x="9863991" y="5619761"/>
              <a:ext cx="90592" cy="162256"/>
            </a:xfrm>
            <a:custGeom>
              <a:avLst/>
              <a:gdLst/>
              <a:ahLst/>
              <a:cxnLst>
                <a:cxn ang="0">
                  <a:pos x="29" y="14"/>
                </a:cxn>
                <a:cxn ang="0">
                  <a:pos x="29" y="25"/>
                </a:cxn>
                <a:cxn ang="0">
                  <a:pos x="18" y="70"/>
                </a:cxn>
                <a:cxn ang="0">
                  <a:pos x="18" y="114"/>
                </a:cxn>
                <a:cxn ang="0">
                  <a:pos x="23" y="115"/>
                </a:cxn>
                <a:cxn ang="0">
                  <a:pos x="65" y="32"/>
                </a:cxn>
                <a:cxn ang="0">
                  <a:pos x="91" y="19"/>
                </a:cxn>
                <a:cxn ang="0">
                  <a:pos x="111" y="27"/>
                </a:cxn>
                <a:cxn ang="0">
                  <a:pos x="129" y="94"/>
                </a:cxn>
                <a:cxn ang="0">
                  <a:pos x="99" y="191"/>
                </a:cxn>
                <a:cxn ang="0">
                  <a:pos x="30" y="231"/>
                </a:cxn>
                <a:cxn ang="0">
                  <a:pos x="28" y="226"/>
                </a:cxn>
                <a:cxn ang="0">
                  <a:pos x="84" y="190"/>
                </a:cxn>
                <a:cxn ang="0">
                  <a:pos x="114" y="91"/>
                </a:cxn>
                <a:cxn ang="0">
                  <a:pos x="101" y="30"/>
                </a:cxn>
                <a:cxn ang="0">
                  <a:pos x="91" y="25"/>
                </a:cxn>
                <a:cxn ang="0">
                  <a:pos x="74" y="34"/>
                </a:cxn>
                <a:cxn ang="0">
                  <a:pos x="36" y="112"/>
                </a:cxn>
                <a:cxn ang="0">
                  <a:pos x="30" y="142"/>
                </a:cxn>
                <a:cxn ang="0">
                  <a:pos x="21" y="155"/>
                </a:cxn>
                <a:cxn ang="0">
                  <a:pos x="11" y="145"/>
                </a:cxn>
                <a:cxn ang="0">
                  <a:pos x="5" y="94"/>
                </a:cxn>
                <a:cxn ang="0">
                  <a:pos x="12" y="23"/>
                </a:cxn>
                <a:cxn ang="0">
                  <a:pos x="3" y="4"/>
                </a:cxn>
                <a:cxn ang="0">
                  <a:pos x="6" y="0"/>
                </a:cxn>
                <a:cxn ang="0">
                  <a:pos x="29" y="14"/>
                </a:cxn>
              </a:cxnLst>
              <a:rect l="0" t="0" r="r" b="b"/>
              <a:pathLst>
                <a:path w="129" h="231">
                  <a:moveTo>
                    <a:pt x="29" y="14"/>
                  </a:moveTo>
                  <a:cubicBezTo>
                    <a:pt x="32" y="17"/>
                    <a:pt x="32" y="21"/>
                    <a:pt x="29" y="25"/>
                  </a:cubicBezTo>
                  <a:cubicBezTo>
                    <a:pt x="25" y="34"/>
                    <a:pt x="21" y="49"/>
                    <a:pt x="18" y="70"/>
                  </a:cubicBezTo>
                  <a:cubicBezTo>
                    <a:pt x="16" y="87"/>
                    <a:pt x="16" y="102"/>
                    <a:pt x="18" y="114"/>
                  </a:cubicBezTo>
                  <a:cubicBezTo>
                    <a:pt x="19" y="118"/>
                    <a:pt x="20" y="119"/>
                    <a:pt x="23" y="115"/>
                  </a:cubicBezTo>
                  <a:cubicBezTo>
                    <a:pt x="37" y="73"/>
                    <a:pt x="52" y="45"/>
                    <a:pt x="65" y="32"/>
                  </a:cubicBezTo>
                  <a:cubicBezTo>
                    <a:pt x="73" y="24"/>
                    <a:pt x="82" y="19"/>
                    <a:pt x="91" y="19"/>
                  </a:cubicBezTo>
                  <a:cubicBezTo>
                    <a:pt x="99" y="19"/>
                    <a:pt x="106" y="22"/>
                    <a:pt x="111" y="27"/>
                  </a:cubicBezTo>
                  <a:cubicBezTo>
                    <a:pt x="123" y="39"/>
                    <a:pt x="129" y="61"/>
                    <a:pt x="129" y="94"/>
                  </a:cubicBezTo>
                  <a:cubicBezTo>
                    <a:pt x="129" y="139"/>
                    <a:pt x="119" y="171"/>
                    <a:pt x="99" y="191"/>
                  </a:cubicBezTo>
                  <a:cubicBezTo>
                    <a:pt x="80" y="210"/>
                    <a:pt x="57" y="223"/>
                    <a:pt x="30" y="231"/>
                  </a:cubicBezTo>
                  <a:cubicBezTo>
                    <a:pt x="25" y="231"/>
                    <a:pt x="24" y="229"/>
                    <a:pt x="28" y="226"/>
                  </a:cubicBezTo>
                  <a:cubicBezTo>
                    <a:pt x="48" y="220"/>
                    <a:pt x="66" y="208"/>
                    <a:pt x="84" y="190"/>
                  </a:cubicBezTo>
                  <a:cubicBezTo>
                    <a:pt x="104" y="171"/>
                    <a:pt x="114" y="138"/>
                    <a:pt x="114" y="91"/>
                  </a:cubicBezTo>
                  <a:cubicBezTo>
                    <a:pt x="114" y="58"/>
                    <a:pt x="109" y="38"/>
                    <a:pt x="101" y="30"/>
                  </a:cubicBezTo>
                  <a:cubicBezTo>
                    <a:pt x="98" y="27"/>
                    <a:pt x="95" y="25"/>
                    <a:pt x="91" y="25"/>
                  </a:cubicBezTo>
                  <a:cubicBezTo>
                    <a:pt x="86" y="25"/>
                    <a:pt x="80" y="28"/>
                    <a:pt x="74" y="34"/>
                  </a:cubicBezTo>
                  <a:cubicBezTo>
                    <a:pt x="63" y="45"/>
                    <a:pt x="50" y="71"/>
                    <a:pt x="36" y="112"/>
                  </a:cubicBezTo>
                  <a:cubicBezTo>
                    <a:pt x="32" y="122"/>
                    <a:pt x="30" y="132"/>
                    <a:pt x="30" y="142"/>
                  </a:cubicBezTo>
                  <a:cubicBezTo>
                    <a:pt x="30" y="151"/>
                    <a:pt x="27" y="155"/>
                    <a:pt x="21" y="155"/>
                  </a:cubicBezTo>
                  <a:cubicBezTo>
                    <a:pt x="17" y="155"/>
                    <a:pt x="14" y="152"/>
                    <a:pt x="11" y="145"/>
                  </a:cubicBezTo>
                  <a:cubicBezTo>
                    <a:pt x="7" y="132"/>
                    <a:pt x="5" y="115"/>
                    <a:pt x="5" y="94"/>
                  </a:cubicBezTo>
                  <a:cubicBezTo>
                    <a:pt x="5" y="75"/>
                    <a:pt x="7" y="51"/>
                    <a:pt x="12" y="23"/>
                  </a:cubicBezTo>
                  <a:cubicBezTo>
                    <a:pt x="14" y="15"/>
                    <a:pt x="11" y="8"/>
                    <a:pt x="3" y="4"/>
                  </a:cubicBezTo>
                  <a:cubicBezTo>
                    <a:pt x="0" y="1"/>
                    <a:pt x="1" y="0"/>
                    <a:pt x="6" y="0"/>
                  </a:cubicBezTo>
                  <a:cubicBezTo>
                    <a:pt x="17" y="3"/>
                    <a:pt x="25" y="8"/>
                    <a:pt x="29" y="1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2" name="Freeform 21">
              <a:extLst>
                <a:ext uri="{FF2B5EF4-FFF2-40B4-BE49-F238E27FC236}">
                  <a16:creationId xmlns:a16="http://schemas.microsoft.com/office/drawing/2014/main" id="{2B0B80FB-8E64-4557-B792-0B30E472933E}"/>
                </a:ext>
              </a:extLst>
            </p:cNvPr>
            <p:cNvSpPr>
              <a:spLocks noEditPoints="1"/>
            </p:cNvSpPr>
            <p:nvPr/>
          </p:nvSpPr>
          <p:spPr bwMode="black">
            <a:xfrm>
              <a:off x="10007992" y="5614014"/>
              <a:ext cx="161579" cy="162256"/>
            </a:xfrm>
            <a:custGeom>
              <a:avLst/>
              <a:gdLst/>
              <a:ahLst/>
              <a:cxnLst>
                <a:cxn ang="0">
                  <a:pos x="96" y="77"/>
                </a:cxn>
                <a:cxn ang="0">
                  <a:pos x="25" y="198"/>
                </a:cxn>
                <a:cxn ang="0">
                  <a:pos x="7" y="230"/>
                </a:cxn>
                <a:cxn ang="0">
                  <a:pos x="0" y="215"/>
                </a:cxn>
                <a:cxn ang="0">
                  <a:pos x="23" y="173"/>
                </a:cxn>
                <a:cxn ang="0">
                  <a:pos x="24" y="93"/>
                </a:cxn>
                <a:cxn ang="0">
                  <a:pos x="0" y="68"/>
                </a:cxn>
                <a:cxn ang="0">
                  <a:pos x="21" y="80"/>
                </a:cxn>
                <a:cxn ang="0">
                  <a:pos x="81" y="48"/>
                </a:cxn>
                <a:cxn ang="0">
                  <a:pos x="62" y="16"/>
                </a:cxn>
                <a:cxn ang="0">
                  <a:pos x="78" y="13"/>
                </a:cxn>
                <a:cxn ang="0">
                  <a:pos x="98" y="38"/>
                </a:cxn>
                <a:cxn ang="0">
                  <a:pos x="96" y="70"/>
                </a:cxn>
                <a:cxn ang="0">
                  <a:pos x="127" y="120"/>
                </a:cxn>
                <a:cxn ang="0">
                  <a:pos x="74" y="223"/>
                </a:cxn>
                <a:cxn ang="0">
                  <a:pos x="47" y="195"/>
                </a:cxn>
                <a:cxn ang="0">
                  <a:pos x="75" y="205"/>
                </a:cxn>
                <a:cxn ang="0">
                  <a:pos x="110" y="162"/>
                </a:cxn>
                <a:cxn ang="0">
                  <a:pos x="112" y="86"/>
                </a:cxn>
                <a:cxn ang="0">
                  <a:pos x="198" y="96"/>
                </a:cxn>
                <a:cxn ang="0">
                  <a:pos x="226" y="168"/>
                </a:cxn>
                <a:cxn ang="0">
                  <a:pos x="196" y="157"/>
                </a:cxn>
                <a:cxn ang="0">
                  <a:pos x="162" y="154"/>
                </a:cxn>
                <a:cxn ang="0">
                  <a:pos x="207" y="142"/>
                </a:cxn>
                <a:cxn ang="0">
                  <a:pos x="155" y="75"/>
                </a:cxn>
                <a:cxn ang="0">
                  <a:pos x="194" y="59"/>
                </a:cxn>
                <a:cxn ang="0">
                  <a:pos x="155" y="22"/>
                </a:cxn>
                <a:cxn ang="0">
                  <a:pos x="190" y="34"/>
                </a:cxn>
                <a:cxn ang="0">
                  <a:pos x="194" y="59"/>
                </a:cxn>
                <a:cxn ang="0">
                  <a:pos x="184" y="3"/>
                </a:cxn>
                <a:cxn ang="0">
                  <a:pos x="219" y="15"/>
                </a:cxn>
                <a:cxn ang="0">
                  <a:pos x="224" y="40"/>
                </a:cxn>
              </a:cxnLst>
              <a:rect l="0" t="0" r="r" b="b"/>
              <a:pathLst>
                <a:path w="230" h="231">
                  <a:moveTo>
                    <a:pt x="112" y="86"/>
                  </a:moveTo>
                  <a:cubicBezTo>
                    <a:pt x="109" y="80"/>
                    <a:pt x="104" y="77"/>
                    <a:pt x="96" y="77"/>
                  </a:cubicBezTo>
                  <a:cubicBezTo>
                    <a:pt x="92" y="77"/>
                    <a:pt x="86" y="78"/>
                    <a:pt x="78" y="79"/>
                  </a:cubicBezTo>
                  <a:cubicBezTo>
                    <a:pt x="60" y="119"/>
                    <a:pt x="43" y="159"/>
                    <a:pt x="25" y="198"/>
                  </a:cubicBezTo>
                  <a:cubicBezTo>
                    <a:pt x="23" y="202"/>
                    <a:pt x="19" y="209"/>
                    <a:pt x="15" y="221"/>
                  </a:cubicBezTo>
                  <a:cubicBezTo>
                    <a:pt x="12" y="227"/>
                    <a:pt x="10" y="230"/>
                    <a:pt x="7" y="230"/>
                  </a:cubicBezTo>
                  <a:cubicBezTo>
                    <a:pt x="5" y="230"/>
                    <a:pt x="3" y="228"/>
                    <a:pt x="1" y="224"/>
                  </a:cubicBezTo>
                  <a:cubicBezTo>
                    <a:pt x="0" y="223"/>
                    <a:pt x="0" y="220"/>
                    <a:pt x="0" y="215"/>
                  </a:cubicBezTo>
                  <a:cubicBezTo>
                    <a:pt x="0" y="208"/>
                    <a:pt x="2" y="203"/>
                    <a:pt x="7" y="198"/>
                  </a:cubicBezTo>
                  <a:cubicBezTo>
                    <a:pt x="11" y="194"/>
                    <a:pt x="17" y="185"/>
                    <a:pt x="23" y="173"/>
                  </a:cubicBezTo>
                  <a:cubicBezTo>
                    <a:pt x="39" y="141"/>
                    <a:pt x="54" y="111"/>
                    <a:pt x="66" y="81"/>
                  </a:cubicBezTo>
                  <a:cubicBezTo>
                    <a:pt x="46" y="85"/>
                    <a:pt x="32" y="89"/>
                    <a:pt x="24" y="93"/>
                  </a:cubicBezTo>
                  <a:cubicBezTo>
                    <a:pt x="19" y="95"/>
                    <a:pt x="15" y="94"/>
                    <a:pt x="11" y="91"/>
                  </a:cubicBezTo>
                  <a:cubicBezTo>
                    <a:pt x="4" y="86"/>
                    <a:pt x="0" y="78"/>
                    <a:pt x="0" y="68"/>
                  </a:cubicBezTo>
                  <a:cubicBezTo>
                    <a:pt x="1" y="66"/>
                    <a:pt x="2" y="66"/>
                    <a:pt x="3" y="68"/>
                  </a:cubicBezTo>
                  <a:cubicBezTo>
                    <a:pt x="8" y="76"/>
                    <a:pt x="14" y="80"/>
                    <a:pt x="21" y="80"/>
                  </a:cubicBezTo>
                  <a:cubicBezTo>
                    <a:pt x="27" y="80"/>
                    <a:pt x="43" y="78"/>
                    <a:pt x="70" y="73"/>
                  </a:cubicBezTo>
                  <a:cubicBezTo>
                    <a:pt x="73" y="65"/>
                    <a:pt x="77" y="57"/>
                    <a:pt x="81" y="48"/>
                  </a:cubicBezTo>
                  <a:cubicBezTo>
                    <a:pt x="85" y="37"/>
                    <a:pt x="84" y="29"/>
                    <a:pt x="80" y="24"/>
                  </a:cubicBezTo>
                  <a:cubicBezTo>
                    <a:pt x="76" y="20"/>
                    <a:pt x="70" y="17"/>
                    <a:pt x="62" y="16"/>
                  </a:cubicBezTo>
                  <a:cubicBezTo>
                    <a:pt x="59" y="15"/>
                    <a:pt x="59" y="13"/>
                    <a:pt x="62" y="12"/>
                  </a:cubicBezTo>
                  <a:cubicBezTo>
                    <a:pt x="69" y="12"/>
                    <a:pt x="75" y="12"/>
                    <a:pt x="78" y="13"/>
                  </a:cubicBezTo>
                  <a:cubicBezTo>
                    <a:pt x="86" y="15"/>
                    <a:pt x="93" y="19"/>
                    <a:pt x="99" y="25"/>
                  </a:cubicBezTo>
                  <a:cubicBezTo>
                    <a:pt x="106" y="32"/>
                    <a:pt x="105" y="36"/>
                    <a:pt x="98" y="38"/>
                  </a:cubicBezTo>
                  <a:cubicBezTo>
                    <a:pt x="93" y="50"/>
                    <a:pt x="87" y="61"/>
                    <a:pt x="81" y="72"/>
                  </a:cubicBezTo>
                  <a:cubicBezTo>
                    <a:pt x="87" y="71"/>
                    <a:pt x="92" y="70"/>
                    <a:pt x="96" y="70"/>
                  </a:cubicBezTo>
                  <a:cubicBezTo>
                    <a:pt x="105" y="70"/>
                    <a:pt x="112" y="73"/>
                    <a:pt x="117" y="78"/>
                  </a:cubicBezTo>
                  <a:cubicBezTo>
                    <a:pt x="124" y="86"/>
                    <a:pt x="127" y="100"/>
                    <a:pt x="127" y="120"/>
                  </a:cubicBezTo>
                  <a:cubicBezTo>
                    <a:pt x="127" y="177"/>
                    <a:pt x="113" y="213"/>
                    <a:pt x="85" y="227"/>
                  </a:cubicBezTo>
                  <a:cubicBezTo>
                    <a:pt x="78" y="231"/>
                    <a:pt x="74" y="230"/>
                    <a:pt x="74" y="223"/>
                  </a:cubicBezTo>
                  <a:cubicBezTo>
                    <a:pt x="74" y="218"/>
                    <a:pt x="73" y="214"/>
                    <a:pt x="70" y="212"/>
                  </a:cubicBezTo>
                  <a:cubicBezTo>
                    <a:pt x="62" y="206"/>
                    <a:pt x="55" y="201"/>
                    <a:pt x="47" y="195"/>
                  </a:cubicBezTo>
                  <a:cubicBezTo>
                    <a:pt x="46" y="192"/>
                    <a:pt x="46" y="191"/>
                    <a:pt x="49" y="191"/>
                  </a:cubicBezTo>
                  <a:cubicBezTo>
                    <a:pt x="58" y="197"/>
                    <a:pt x="67" y="201"/>
                    <a:pt x="75" y="205"/>
                  </a:cubicBezTo>
                  <a:cubicBezTo>
                    <a:pt x="83" y="209"/>
                    <a:pt x="90" y="206"/>
                    <a:pt x="96" y="198"/>
                  </a:cubicBezTo>
                  <a:cubicBezTo>
                    <a:pt x="102" y="188"/>
                    <a:pt x="107" y="176"/>
                    <a:pt x="110" y="162"/>
                  </a:cubicBezTo>
                  <a:cubicBezTo>
                    <a:pt x="114" y="144"/>
                    <a:pt x="116" y="128"/>
                    <a:pt x="116" y="113"/>
                  </a:cubicBezTo>
                  <a:cubicBezTo>
                    <a:pt x="116" y="99"/>
                    <a:pt x="115" y="90"/>
                    <a:pt x="112" y="86"/>
                  </a:cubicBezTo>
                  <a:close/>
                  <a:moveTo>
                    <a:pt x="157" y="71"/>
                  </a:moveTo>
                  <a:cubicBezTo>
                    <a:pt x="170" y="76"/>
                    <a:pt x="184" y="85"/>
                    <a:pt x="198" y="96"/>
                  </a:cubicBezTo>
                  <a:cubicBezTo>
                    <a:pt x="216" y="111"/>
                    <a:pt x="227" y="129"/>
                    <a:pt x="229" y="151"/>
                  </a:cubicBezTo>
                  <a:cubicBezTo>
                    <a:pt x="230" y="159"/>
                    <a:pt x="229" y="164"/>
                    <a:pt x="226" y="168"/>
                  </a:cubicBezTo>
                  <a:cubicBezTo>
                    <a:pt x="221" y="174"/>
                    <a:pt x="217" y="173"/>
                    <a:pt x="212" y="167"/>
                  </a:cubicBezTo>
                  <a:cubicBezTo>
                    <a:pt x="208" y="159"/>
                    <a:pt x="202" y="156"/>
                    <a:pt x="196" y="157"/>
                  </a:cubicBezTo>
                  <a:cubicBezTo>
                    <a:pt x="185" y="157"/>
                    <a:pt x="174" y="158"/>
                    <a:pt x="163" y="159"/>
                  </a:cubicBezTo>
                  <a:cubicBezTo>
                    <a:pt x="158" y="158"/>
                    <a:pt x="158" y="157"/>
                    <a:pt x="162" y="154"/>
                  </a:cubicBezTo>
                  <a:cubicBezTo>
                    <a:pt x="174" y="153"/>
                    <a:pt x="187" y="151"/>
                    <a:pt x="200" y="149"/>
                  </a:cubicBezTo>
                  <a:cubicBezTo>
                    <a:pt x="205" y="148"/>
                    <a:pt x="207" y="146"/>
                    <a:pt x="207" y="142"/>
                  </a:cubicBezTo>
                  <a:cubicBezTo>
                    <a:pt x="205" y="130"/>
                    <a:pt x="200" y="118"/>
                    <a:pt x="190" y="105"/>
                  </a:cubicBezTo>
                  <a:cubicBezTo>
                    <a:pt x="181" y="93"/>
                    <a:pt x="169" y="83"/>
                    <a:pt x="155" y="75"/>
                  </a:cubicBezTo>
                  <a:cubicBezTo>
                    <a:pt x="151" y="72"/>
                    <a:pt x="152" y="71"/>
                    <a:pt x="157" y="71"/>
                  </a:cubicBezTo>
                  <a:close/>
                  <a:moveTo>
                    <a:pt x="194" y="59"/>
                  </a:moveTo>
                  <a:cubicBezTo>
                    <a:pt x="190" y="60"/>
                    <a:pt x="187" y="59"/>
                    <a:pt x="184" y="53"/>
                  </a:cubicBezTo>
                  <a:cubicBezTo>
                    <a:pt x="179" y="41"/>
                    <a:pt x="169" y="31"/>
                    <a:pt x="155" y="22"/>
                  </a:cubicBezTo>
                  <a:cubicBezTo>
                    <a:pt x="154" y="20"/>
                    <a:pt x="154" y="19"/>
                    <a:pt x="156" y="20"/>
                  </a:cubicBezTo>
                  <a:cubicBezTo>
                    <a:pt x="169" y="22"/>
                    <a:pt x="180" y="27"/>
                    <a:pt x="190" y="34"/>
                  </a:cubicBezTo>
                  <a:cubicBezTo>
                    <a:pt x="194" y="38"/>
                    <a:pt x="197" y="42"/>
                    <a:pt x="199" y="48"/>
                  </a:cubicBezTo>
                  <a:cubicBezTo>
                    <a:pt x="200" y="54"/>
                    <a:pt x="199" y="57"/>
                    <a:pt x="194" y="59"/>
                  </a:cubicBezTo>
                  <a:close/>
                  <a:moveTo>
                    <a:pt x="213" y="34"/>
                  </a:moveTo>
                  <a:cubicBezTo>
                    <a:pt x="208" y="22"/>
                    <a:pt x="198" y="12"/>
                    <a:pt x="184" y="3"/>
                  </a:cubicBezTo>
                  <a:cubicBezTo>
                    <a:pt x="183" y="0"/>
                    <a:pt x="183" y="0"/>
                    <a:pt x="185" y="0"/>
                  </a:cubicBezTo>
                  <a:cubicBezTo>
                    <a:pt x="198" y="3"/>
                    <a:pt x="209" y="8"/>
                    <a:pt x="219" y="15"/>
                  </a:cubicBezTo>
                  <a:cubicBezTo>
                    <a:pt x="224" y="19"/>
                    <a:pt x="227" y="23"/>
                    <a:pt x="228" y="29"/>
                  </a:cubicBezTo>
                  <a:cubicBezTo>
                    <a:pt x="230" y="35"/>
                    <a:pt x="228" y="38"/>
                    <a:pt x="224" y="40"/>
                  </a:cubicBezTo>
                  <a:cubicBezTo>
                    <a:pt x="219" y="41"/>
                    <a:pt x="216" y="39"/>
                    <a:pt x="213" y="3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3" name="Freeform 22">
              <a:extLst>
                <a:ext uri="{FF2B5EF4-FFF2-40B4-BE49-F238E27FC236}">
                  <a16:creationId xmlns:a16="http://schemas.microsoft.com/office/drawing/2014/main" id="{27CE2604-8E3C-4147-A1AF-DF1189FF24CE}"/>
                </a:ext>
              </a:extLst>
            </p:cNvPr>
            <p:cNvSpPr>
              <a:spLocks/>
            </p:cNvSpPr>
            <p:nvPr/>
          </p:nvSpPr>
          <p:spPr bwMode="black">
            <a:xfrm>
              <a:off x="10208107" y="5615704"/>
              <a:ext cx="111550" cy="162932"/>
            </a:xfrm>
            <a:custGeom>
              <a:avLst/>
              <a:gdLst/>
              <a:ahLst/>
              <a:cxnLst>
                <a:cxn ang="0">
                  <a:pos x="12" y="214"/>
                </a:cxn>
                <a:cxn ang="0">
                  <a:pos x="0" y="186"/>
                </a:cxn>
                <a:cxn ang="0">
                  <a:pos x="18" y="151"/>
                </a:cxn>
                <a:cxn ang="0">
                  <a:pos x="63" y="120"/>
                </a:cxn>
                <a:cxn ang="0">
                  <a:pos x="49" y="75"/>
                </a:cxn>
                <a:cxn ang="0">
                  <a:pos x="47" y="18"/>
                </a:cxn>
                <a:cxn ang="0">
                  <a:pos x="31" y="6"/>
                </a:cxn>
                <a:cxn ang="0">
                  <a:pos x="31" y="2"/>
                </a:cxn>
                <a:cxn ang="0">
                  <a:pos x="66" y="12"/>
                </a:cxn>
                <a:cxn ang="0">
                  <a:pos x="67" y="21"/>
                </a:cxn>
                <a:cxn ang="0">
                  <a:pos x="64" y="34"/>
                </a:cxn>
                <a:cxn ang="0">
                  <a:pos x="64" y="93"/>
                </a:cxn>
                <a:cxn ang="0">
                  <a:pos x="69" y="116"/>
                </a:cxn>
                <a:cxn ang="0">
                  <a:pos x="135" y="93"/>
                </a:cxn>
                <a:cxn ang="0">
                  <a:pos x="138" y="82"/>
                </a:cxn>
                <a:cxn ang="0">
                  <a:pos x="130" y="75"/>
                </a:cxn>
                <a:cxn ang="0">
                  <a:pos x="131" y="71"/>
                </a:cxn>
                <a:cxn ang="0">
                  <a:pos x="151" y="82"/>
                </a:cxn>
                <a:cxn ang="0">
                  <a:pos x="159" y="98"/>
                </a:cxn>
                <a:cxn ang="0">
                  <a:pos x="150" y="104"/>
                </a:cxn>
                <a:cxn ang="0">
                  <a:pos x="65" y="131"/>
                </a:cxn>
                <a:cxn ang="0">
                  <a:pos x="19" y="163"/>
                </a:cxn>
                <a:cxn ang="0">
                  <a:pos x="9" y="185"/>
                </a:cxn>
                <a:cxn ang="0">
                  <a:pos x="37" y="216"/>
                </a:cxn>
                <a:cxn ang="0">
                  <a:pos x="86" y="220"/>
                </a:cxn>
                <a:cxn ang="0">
                  <a:pos x="132" y="215"/>
                </a:cxn>
                <a:cxn ang="0">
                  <a:pos x="150" y="215"/>
                </a:cxn>
                <a:cxn ang="0">
                  <a:pos x="155" y="223"/>
                </a:cxn>
                <a:cxn ang="0">
                  <a:pos x="148" y="229"/>
                </a:cxn>
                <a:cxn ang="0">
                  <a:pos x="73" y="232"/>
                </a:cxn>
                <a:cxn ang="0">
                  <a:pos x="12" y="214"/>
                </a:cxn>
              </a:cxnLst>
              <a:rect l="0" t="0" r="r" b="b"/>
              <a:pathLst>
                <a:path w="159" h="232">
                  <a:moveTo>
                    <a:pt x="12" y="214"/>
                  </a:moveTo>
                  <a:cubicBezTo>
                    <a:pt x="4" y="206"/>
                    <a:pt x="0" y="197"/>
                    <a:pt x="0" y="186"/>
                  </a:cubicBezTo>
                  <a:cubicBezTo>
                    <a:pt x="0" y="174"/>
                    <a:pt x="6" y="163"/>
                    <a:pt x="18" y="151"/>
                  </a:cubicBezTo>
                  <a:cubicBezTo>
                    <a:pt x="30" y="140"/>
                    <a:pt x="45" y="130"/>
                    <a:pt x="63" y="120"/>
                  </a:cubicBezTo>
                  <a:cubicBezTo>
                    <a:pt x="54" y="109"/>
                    <a:pt x="49" y="94"/>
                    <a:pt x="49" y="75"/>
                  </a:cubicBezTo>
                  <a:cubicBezTo>
                    <a:pt x="49" y="40"/>
                    <a:pt x="48" y="21"/>
                    <a:pt x="47" y="18"/>
                  </a:cubicBezTo>
                  <a:cubicBezTo>
                    <a:pt x="44" y="10"/>
                    <a:pt x="39" y="6"/>
                    <a:pt x="31" y="6"/>
                  </a:cubicBezTo>
                  <a:cubicBezTo>
                    <a:pt x="28" y="5"/>
                    <a:pt x="28" y="3"/>
                    <a:pt x="31" y="2"/>
                  </a:cubicBezTo>
                  <a:cubicBezTo>
                    <a:pt x="44" y="0"/>
                    <a:pt x="56" y="4"/>
                    <a:pt x="66" y="12"/>
                  </a:cubicBezTo>
                  <a:cubicBezTo>
                    <a:pt x="70" y="15"/>
                    <a:pt x="70" y="18"/>
                    <a:pt x="67" y="21"/>
                  </a:cubicBezTo>
                  <a:cubicBezTo>
                    <a:pt x="65" y="23"/>
                    <a:pt x="64" y="28"/>
                    <a:pt x="64" y="34"/>
                  </a:cubicBezTo>
                  <a:cubicBezTo>
                    <a:pt x="64" y="54"/>
                    <a:pt x="64" y="73"/>
                    <a:pt x="64" y="93"/>
                  </a:cubicBezTo>
                  <a:cubicBezTo>
                    <a:pt x="64" y="106"/>
                    <a:pt x="66" y="113"/>
                    <a:pt x="69" y="116"/>
                  </a:cubicBezTo>
                  <a:cubicBezTo>
                    <a:pt x="90" y="107"/>
                    <a:pt x="112" y="100"/>
                    <a:pt x="135" y="93"/>
                  </a:cubicBezTo>
                  <a:cubicBezTo>
                    <a:pt x="141" y="91"/>
                    <a:pt x="142" y="88"/>
                    <a:pt x="138" y="82"/>
                  </a:cubicBezTo>
                  <a:cubicBezTo>
                    <a:pt x="136" y="79"/>
                    <a:pt x="134" y="77"/>
                    <a:pt x="130" y="75"/>
                  </a:cubicBezTo>
                  <a:cubicBezTo>
                    <a:pt x="127" y="73"/>
                    <a:pt x="127" y="72"/>
                    <a:pt x="131" y="71"/>
                  </a:cubicBezTo>
                  <a:cubicBezTo>
                    <a:pt x="140" y="72"/>
                    <a:pt x="147" y="76"/>
                    <a:pt x="151" y="82"/>
                  </a:cubicBezTo>
                  <a:cubicBezTo>
                    <a:pt x="157" y="88"/>
                    <a:pt x="159" y="94"/>
                    <a:pt x="159" y="98"/>
                  </a:cubicBezTo>
                  <a:cubicBezTo>
                    <a:pt x="159" y="102"/>
                    <a:pt x="156" y="104"/>
                    <a:pt x="150" y="104"/>
                  </a:cubicBezTo>
                  <a:cubicBezTo>
                    <a:pt x="117" y="111"/>
                    <a:pt x="89" y="120"/>
                    <a:pt x="65" y="131"/>
                  </a:cubicBezTo>
                  <a:cubicBezTo>
                    <a:pt x="45" y="141"/>
                    <a:pt x="29" y="151"/>
                    <a:pt x="19" y="163"/>
                  </a:cubicBezTo>
                  <a:cubicBezTo>
                    <a:pt x="12" y="170"/>
                    <a:pt x="9" y="177"/>
                    <a:pt x="9" y="185"/>
                  </a:cubicBezTo>
                  <a:cubicBezTo>
                    <a:pt x="9" y="201"/>
                    <a:pt x="18" y="211"/>
                    <a:pt x="37" y="216"/>
                  </a:cubicBezTo>
                  <a:cubicBezTo>
                    <a:pt x="45" y="219"/>
                    <a:pt x="62" y="220"/>
                    <a:pt x="86" y="220"/>
                  </a:cubicBezTo>
                  <a:cubicBezTo>
                    <a:pt x="108" y="220"/>
                    <a:pt x="123" y="218"/>
                    <a:pt x="132" y="215"/>
                  </a:cubicBezTo>
                  <a:cubicBezTo>
                    <a:pt x="141" y="212"/>
                    <a:pt x="147" y="212"/>
                    <a:pt x="150" y="215"/>
                  </a:cubicBezTo>
                  <a:cubicBezTo>
                    <a:pt x="153" y="218"/>
                    <a:pt x="155" y="220"/>
                    <a:pt x="155" y="223"/>
                  </a:cubicBezTo>
                  <a:cubicBezTo>
                    <a:pt x="155" y="226"/>
                    <a:pt x="153" y="228"/>
                    <a:pt x="148" y="229"/>
                  </a:cubicBezTo>
                  <a:cubicBezTo>
                    <a:pt x="135" y="231"/>
                    <a:pt x="109" y="232"/>
                    <a:pt x="73" y="232"/>
                  </a:cubicBezTo>
                  <a:cubicBezTo>
                    <a:pt x="44" y="232"/>
                    <a:pt x="24" y="226"/>
                    <a:pt x="12" y="21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4" name="Freeform 23">
              <a:extLst>
                <a:ext uri="{FF2B5EF4-FFF2-40B4-BE49-F238E27FC236}">
                  <a16:creationId xmlns:a16="http://schemas.microsoft.com/office/drawing/2014/main" id="{BDD95949-99B5-46B9-8D29-CA935AC34CA1}"/>
                </a:ext>
              </a:extLst>
            </p:cNvPr>
            <p:cNvSpPr>
              <a:spLocks noEditPoints="1"/>
            </p:cNvSpPr>
            <p:nvPr/>
          </p:nvSpPr>
          <p:spPr bwMode="black">
            <a:xfrm>
              <a:off x="10395376" y="5611310"/>
              <a:ext cx="91269" cy="178481"/>
            </a:xfrm>
            <a:custGeom>
              <a:avLst/>
              <a:gdLst/>
              <a:ahLst/>
              <a:cxnLst>
                <a:cxn ang="0">
                  <a:pos x="41" y="88"/>
                </a:cxn>
                <a:cxn ang="0">
                  <a:pos x="85" y="74"/>
                </a:cxn>
                <a:cxn ang="0">
                  <a:pos x="114" y="86"/>
                </a:cxn>
                <a:cxn ang="0">
                  <a:pos x="130" y="135"/>
                </a:cxn>
                <a:cxn ang="0">
                  <a:pos x="98" y="210"/>
                </a:cxn>
                <a:cxn ang="0">
                  <a:pos x="15" y="254"/>
                </a:cxn>
                <a:cxn ang="0">
                  <a:pos x="14" y="249"/>
                </a:cxn>
                <a:cxn ang="0">
                  <a:pos x="89" y="201"/>
                </a:cxn>
                <a:cxn ang="0">
                  <a:pos x="114" y="128"/>
                </a:cxn>
                <a:cxn ang="0">
                  <a:pos x="102" y="90"/>
                </a:cxn>
                <a:cxn ang="0">
                  <a:pos x="82" y="82"/>
                </a:cxn>
                <a:cxn ang="0">
                  <a:pos x="35" y="103"/>
                </a:cxn>
                <a:cxn ang="0">
                  <a:pos x="20" y="121"/>
                </a:cxn>
                <a:cxn ang="0">
                  <a:pos x="9" y="125"/>
                </a:cxn>
                <a:cxn ang="0">
                  <a:pos x="0" y="103"/>
                </a:cxn>
                <a:cxn ang="0">
                  <a:pos x="2" y="80"/>
                </a:cxn>
                <a:cxn ang="0">
                  <a:pos x="5" y="81"/>
                </a:cxn>
                <a:cxn ang="0">
                  <a:pos x="9" y="102"/>
                </a:cxn>
                <a:cxn ang="0">
                  <a:pos x="19" y="103"/>
                </a:cxn>
                <a:cxn ang="0">
                  <a:pos x="41" y="88"/>
                </a:cxn>
                <a:cxn ang="0">
                  <a:pos x="88" y="33"/>
                </a:cxn>
                <a:cxn ang="0">
                  <a:pos x="56" y="37"/>
                </a:cxn>
                <a:cxn ang="0">
                  <a:pos x="30" y="51"/>
                </a:cxn>
                <a:cxn ang="0">
                  <a:pos x="28" y="48"/>
                </a:cxn>
                <a:cxn ang="0">
                  <a:pos x="57" y="27"/>
                </a:cxn>
                <a:cxn ang="0">
                  <a:pos x="16" y="4"/>
                </a:cxn>
                <a:cxn ang="0">
                  <a:pos x="19" y="1"/>
                </a:cxn>
                <a:cxn ang="0">
                  <a:pos x="58" y="17"/>
                </a:cxn>
                <a:cxn ang="0">
                  <a:pos x="82" y="15"/>
                </a:cxn>
                <a:cxn ang="0">
                  <a:pos x="97" y="22"/>
                </a:cxn>
                <a:cxn ang="0">
                  <a:pos x="88" y="33"/>
                </a:cxn>
              </a:cxnLst>
              <a:rect l="0" t="0" r="r" b="b"/>
              <a:pathLst>
                <a:path w="130" h="254">
                  <a:moveTo>
                    <a:pt x="41" y="88"/>
                  </a:moveTo>
                  <a:cubicBezTo>
                    <a:pt x="55" y="79"/>
                    <a:pt x="69" y="74"/>
                    <a:pt x="85" y="74"/>
                  </a:cubicBezTo>
                  <a:cubicBezTo>
                    <a:pt x="95" y="74"/>
                    <a:pt x="105" y="78"/>
                    <a:pt x="114" y="86"/>
                  </a:cubicBezTo>
                  <a:cubicBezTo>
                    <a:pt x="125" y="96"/>
                    <a:pt x="130" y="112"/>
                    <a:pt x="130" y="135"/>
                  </a:cubicBezTo>
                  <a:cubicBezTo>
                    <a:pt x="130" y="165"/>
                    <a:pt x="119" y="190"/>
                    <a:pt x="98" y="210"/>
                  </a:cubicBezTo>
                  <a:cubicBezTo>
                    <a:pt x="78" y="230"/>
                    <a:pt x="50" y="244"/>
                    <a:pt x="15" y="254"/>
                  </a:cubicBezTo>
                  <a:cubicBezTo>
                    <a:pt x="12" y="254"/>
                    <a:pt x="11" y="252"/>
                    <a:pt x="14" y="249"/>
                  </a:cubicBezTo>
                  <a:cubicBezTo>
                    <a:pt x="48" y="237"/>
                    <a:pt x="73" y="221"/>
                    <a:pt x="89" y="201"/>
                  </a:cubicBezTo>
                  <a:cubicBezTo>
                    <a:pt x="106" y="182"/>
                    <a:pt x="114" y="157"/>
                    <a:pt x="114" y="128"/>
                  </a:cubicBezTo>
                  <a:cubicBezTo>
                    <a:pt x="114" y="110"/>
                    <a:pt x="110" y="97"/>
                    <a:pt x="102" y="90"/>
                  </a:cubicBezTo>
                  <a:cubicBezTo>
                    <a:pt x="96" y="85"/>
                    <a:pt x="89" y="82"/>
                    <a:pt x="82" y="82"/>
                  </a:cubicBezTo>
                  <a:cubicBezTo>
                    <a:pt x="66" y="82"/>
                    <a:pt x="50" y="89"/>
                    <a:pt x="35" y="103"/>
                  </a:cubicBezTo>
                  <a:cubicBezTo>
                    <a:pt x="33" y="106"/>
                    <a:pt x="28" y="112"/>
                    <a:pt x="20" y="121"/>
                  </a:cubicBezTo>
                  <a:cubicBezTo>
                    <a:pt x="16" y="126"/>
                    <a:pt x="12" y="127"/>
                    <a:pt x="9" y="125"/>
                  </a:cubicBezTo>
                  <a:cubicBezTo>
                    <a:pt x="3" y="120"/>
                    <a:pt x="0" y="113"/>
                    <a:pt x="0" y="103"/>
                  </a:cubicBezTo>
                  <a:cubicBezTo>
                    <a:pt x="0" y="93"/>
                    <a:pt x="0" y="85"/>
                    <a:pt x="2" y="80"/>
                  </a:cubicBezTo>
                  <a:cubicBezTo>
                    <a:pt x="4" y="78"/>
                    <a:pt x="5" y="79"/>
                    <a:pt x="5" y="81"/>
                  </a:cubicBezTo>
                  <a:cubicBezTo>
                    <a:pt x="5" y="93"/>
                    <a:pt x="6" y="100"/>
                    <a:pt x="9" y="102"/>
                  </a:cubicBezTo>
                  <a:cubicBezTo>
                    <a:pt x="12" y="105"/>
                    <a:pt x="15" y="106"/>
                    <a:pt x="19" y="103"/>
                  </a:cubicBezTo>
                  <a:cubicBezTo>
                    <a:pt x="27" y="97"/>
                    <a:pt x="34" y="92"/>
                    <a:pt x="41" y="88"/>
                  </a:cubicBezTo>
                  <a:close/>
                  <a:moveTo>
                    <a:pt x="88" y="33"/>
                  </a:moveTo>
                  <a:cubicBezTo>
                    <a:pt x="75" y="33"/>
                    <a:pt x="64" y="34"/>
                    <a:pt x="56" y="37"/>
                  </a:cubicBezTo>
                  <a:cubicBezTo>
                    <a:pt x="50" y="39"/>
                    <a:pt x="41" y="44"/>
                    <a:pt x="30" y="51"/>
                  </a:cubicBezTo>
                  <a:cubicBezTo>
                    <a:pt x="28" y="51"/>
                    <a:pt x="27" y="51"/>
                    <a:pt x="28" y="48"/>
                  </a:cubicBezTo>
                  <a:cubicBezTo>
                    <a:pt x="34" y="42"/>
                    <a:pt x="44" y="34"/>
                    <a:pt x="57" y="27"/>
                  </a:cubicBezTo>
                  <a:cubicBezTo>
                    <a:pt x="41" y="27"/>
                    <a:pt x="28" y="19"/>
                    <a:pt x="16" y="4"/>
                  </a:cubicBezTo>
                  <a:cubicBezTo>
                    <a:pt x="16" y="1"/>
                    <a:pt x="16" y="0"/>
                    <a:pt x="19" y="1"/>
                  </a:cubicBezTo>
                  <a:cubicBezTo>
                    <a:pt x="31" y="12"/>
                    <a:pt x="44" y="17"/>
                    <a:pt x="58" y="17"/>
                  </a:cubicBezTo>
                  <a:cubicBezTo>
                    <a:pt x="68" y="17"/>
                    <a:pt x="76" y="16"/>
                    <a:pt x="82" y="15"/>
                  </a:cubicBezTo>
                  <a:cubicBezTo>
                    <a:pt x="89" y="13"/>
                    <a:pt x="94" y="16"/>
                    <a:pt x="97" y="22"/>
                  </a:cubicBezTo>
                  <a:cubicBezTo>
                    <a:pt x="100" y="29"/>
                    <a:pt x="97" y="33"/>
                    <a:pt x="88" y="3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5" name="Freeform 24">
              <a:extLst>
                <a:ext uri="{FF2B5EF4-FFF2-40B4-BE49-F238E27FC236}">
                  <a16:creationId xmlns:a16="http://schemas.microsoft.com/office/drawing/2014/main" id="{14D364D1-577D-42D8-A75C-AB8336AB0E65}"/>
                </a:ext>
              </a:extLst>
            </p:cNvPr>
            <p:cNvSpPr>
              <a:spLocks noEditPoints="1"/>
            </p:cNvSpPr>
            <p:nvPr/>
          </p:nvSpPr>
          <p:spPr bwMode="black">
            <a:xfrm>
              <a:off x="10549857" y="5607929"/>
              <a:ext cx="158199" cy="162256"/>
            </a:xfrm>
            <a:custGeom>
              <a:avLst/>
              <a:gdLst/>
              <a:ahLst/>
              <a:cxnLst>
                <a:cxn ang="0">
                  <a:pos x="133" y="217"/>
                </a:cxn>
                <a:cxn ang="0">
                  <a:pos x="161" y="215"/>
                </a:cxn>
                <a:cxn ang="0">
                  <a:pos x="172" y="213"/>
                </a:cxn>
                <a:cxn ang="0">
                  <a:pos x="186" y="222"/>
                </a:cxn>
                <a:cxn ang="0">
                  <a:pos x="178" y="231"/>
                </a:cxn>
                <a:cxn ang="0">
                  <a:pos x="77" y="231"/>
                </a:cxn>
                <a:cxn ang="0">
                  <a:pos x="16" y="207"/>
                </a:cxn>
                <a:cxn ang="0">
                  <a:pos x="0" y="171"/>
                </a:cxn>
                <a:cxn ang="0">
                  <a:pos x="5" y="172"/>
                </a:cxn>
                <a:cxn ang="0">
                  <a:pos x="22" y="198"/>
                </a:cxn>
                <a:cxn ang="0">
                  <a:pos x="78" y="217"/>
                </a:cxn>
                <a:cxn ang="0">
                  <a:pos x="133" y="217"/>
                </a:cxn>
                <a:cxn ang="0">
                  <a:pos x="154" y="63"/>
                </a:cxn>
                <a:cxn ang="0">
                  <a:pos x="150" y="71"/>
                </a:cxn>
                <a:cxn ang="0">
                  <a:pos x="126" y="71"/>
                </a:cxn>
                <a:cxn ang="0">
                  <a:pos x="101" y="75"/>
                </a:cxn>
                <a:cxn ang="0">
                  <a:pos x="52" y="96"/>
                </a:cxn>
                <a:cxn ang="0">
                  <a:pos x="49" y="94"/>
                </a:cxn>
                <a:cxn ang="0">
                  <a:pos x="88" y="70"/>
                </a:cxn>
                <a:cxn ang="0">
                  <a:pos x="46" y="61"/>
                </a:cxn>
                <a:cxn ang="0">
                  <a:pos x="18" y="38"/>
                </a:cxn>
                <a:cxn ang="0">
                  <a:pos x="23" y="36"/>
                </a:cxn>
                <a:cxn ang="0">
                  <a:pos x="91" y="56"/>
                </a:cxn>
                <a:cxn ang="0">
                  <a:pos x="138" y="52"/>
                </a:cxn>
                <a:cxn ang="0">
                  <a:pos x="147" y="56"/>
                </a:cxn>
                <a:cxn ang="0">
                  <a:pos x="154" y="63"/>
                </a:cxn>
                <a:cxn ang="0">
                  <a:pos x="196" y="48"/>
                </a:cxn>
                <a:cxn ang="0">
                  <a:pos x="191" y="59"/>
                </a:cxn>
                <a:cxn ang="0">
                  <a:pos x="181" y="53"/>
                </a:cxn>
                <a:cxn ang="0">
                  <a:pos x="152" y="22"/>
                </a:cxn>
                <a:cxn ang="0">
                  <a:pos x="153" y="20"/>
                </a:cxn>
                <a:cxn ang="0">
                  <a:pos x="187" y="34"/>
                </a:cxn>
                <a:cxn ang="0">
                  <a:pos x="196" y="48"/>
                </a:cxn>
                <a:cxn ang="0">
                  <a:pos x="224" y="29"/>
                </a:cxn>
                <a:cxn ang="0">
                  <a:pos x="219" y="40"/>
                </a:cxn>
                <a:cxn ang="0">
                  <a:pos x="209" y="34"/>
                </a:cxn>
                <a:cxn ang="0">
                  <a:pos x="180" y="3"/>
                </a:cxn>
                <a:cxn ang="0">
                  <a:pos x="181" y="0"/>
                </a:cxn>
                <a:cxn ang="0">
                  <a:pos x="215" y="15"/>
                </a:cxn>
                <a:cxn ang="0">
                  <a:pos x="224" y="29"/>
                </a:cxn>
              </a:cxnLst>
              <a:rect l="0" t="0" r="r" b="b"/>
              <a:pathLst>
                <a:path w="225" h="231">
                  <a:moveTo>
                    <a:pt x="133" y="217"/>
                  </a:moveTo>
                  <a:cubicBezTo>
                    <a:pt x="145" y="217"/>
                    <a:pt x="154" y="217"/>
                    <a:pt x="161" y="215"/>
                  </a:cubicBezTo>
                  <a:cubicBezTo>
                    <a:pt x="168" y="214"/>
                    <a:pt x="171" y="213"/>
                    <a:pt x="172" y="213"/>
                  </a:cubicBezTo>
                  <a:cubicBezTo>
                    <a:pt x="177" y="213"/>
                    <a:pt x="181" y="216"/>
                    <a:pt x="186" y="222"/>
                  </a:cubicBezTo>
                  <a:cubicBezTo>
                    <a:pt x="190" y="228"/>
                    <a:pt x="187" y="231"/>
                    <a:pt x="178" y="231"/>
                  </a:cubicBezTo>
                  <a:cubicBezTo>
                    <a:pt x="144" y="231"/>
                    <a:pt x="110" y="231"/>
                    <a:pt x="77" y="231"/>
                  </a:cubicBezTo>
                  <a:cubicBezTo>
                    <a:pt x="50" y="231"/>
                    <a:pt x="29" y="223"/>
                    <a:pt x="16" y="207"/>
                  </a:cubicBezTo>
                  <a:cubicBezTo>
                    <a:pt x="8" y="197"/>
                    <a:pt x="3" y="185"/>
                    <a:pt x="0" y="171"/>
                  </a:cubicBezTo>
                  <a:cubicBezTo>
                    <a:pt x="2" y="168"/>
                    <a:pt x="3" y="169"/>
                    <a:pt x="5" y="172"/>
                  </a:cubicBezTo>
                  <a:cubicBezTo>
                    <a:pt x="8" y="182"/>
                    <a:pt x="14" y="191"/>
                    <a:pt x="22" y="198"/>
                  </a:cubicBezTo>
                  <a:cubicBezTo>
                    <a:pt x="34" y="211"/>
                    <a:pt x="53" y="217"/>
                    <a:pt x="78" y="217"/>
                  </a:cubicBezTo>
                  <a:cubicBezTo>
                    <a:pt x="96" y="217"/>
                    <a:pt x="115" y="217"/>
                    <a:pt x="133" y="217"/>
                  </a:cubicBezTo>
                  <a:close/>
                  <a:moveTo>
                    <a:pt x="154" y="63"/>
                  </a:moveTo>
                  <a:cubicBezTo>
                    <a:pt x="158" y="69"/>
                    <a:pt x="156" y="71"/>
                    <a:pt x="150" y="71"/>
                  </a:cubicBezTo>
                  <a:cubicBezTo>
                    <a:pt x="144" y="71"/>
                    <a:pt x="137" y="71"/>
                    <a:pt x="126" y="71"/>
                  </a:cubicBezTo>
                  <a:cubicBezTo>
                    <a:pt x="117" y="71"/>
                    <a:pt x="109" y="72"/>
                    <a:pt x="101" y="75"/>
                  </a:cubicBezTo>
                  <a:cubicBezTo>
                    <a:pt x="86" y="79"/>
                    <a:pt x="70" y="86"/>
                    <a:pt x="52" y="96"/>
                  </a:cubicBezTo>
                  <a:cubicBezTo>
                    <a:pt x="47" y="98"/>
                    <a:pt x="46" y="97"/>
                    <a:pt x="49" y="94"/>
                  </a:cubicBezTo>
                  <a:cubicBezTo>
                    <a:pt x="60" y="85"/>
                    <a:pt x="73" y="77"/>
                    <a:pt x="88" y="70"/>
                  </a:cubicBezTo>
                  <a:cubicBezTo>
                    <a:pt x="70" y="69"/>
                    <a:pt x="56" y="66"/>
                    <a:pt x="46" y="61"/>
                  </a:cubicBezTo>
                  <a:cubicBezTo>
                    <a:pt x="34" y="55"/>
                    <a:pt x="24" y="47"/>
                    <a:pt x="18" y="38"/>
                  </a:cubicBezTo>
                  <a:cubicBezTo>
                    <a:pt x="18" y="34"/>
                    <a:pt x="20" y="33"/>
                    <a:pt x="23" y="36"/>
                  </a:cubicBezTo>
                  <a:cubicBezTo>
                    <a:pt x="34" y="49"/>
                    <a:pt x="57" y="56"/>
                    <a:pt x="91" y="56"/>
                  </a:cubicBezTo>
                  <a:cubicBezTo>
                    <a:pt x="116" y="56"/>
                    <a:pt x="132" y="54"/>
                    <a:pt x="138" y="52"/>
                  </a:cubicBezTo>
                  <a:cubicBezTo>
                    <a:pt x="141" y="51"/>
                    <a:pt x="144" y="53"/>
                    <a:pt x="147" y="56"/>
                  </a:cubicBezTo>
                  <a:cubicBezTo>
                    <a:pt x="150" y="58"/>
                    <a:pt x="152" y="60"/>
                    <a:pt x="154" y="63"/>
                  </a:cubicBezTo>
                  <a:close/>
                  <a:moveTo>
                    <a:pt x="196" y="48"/>
                  </a:moveTo>
                  <a:cubicBezTo>
                    <a:pt x="197" y="54"/>
                    <a:pt x="196" y="57"/>
                    <a:pt x="191" y="59"/>
                  </a:cubicBezTo>
                  <a:cubicBezTo>
                    <a:pt x="187" y="60"/>
                    <a:pt x="183" y="59"/>
                    <a:pt x="181" y="53"/>
                  </a:cubicBezTo>
                  <a:cubicBezTo>
                    <a:pt x="176" y="41"/>
                    <a:pt x="166" y="31"/>
                    <a:pt x="152" y="22"/>
                  </a:cubicBezTo>
                  <a:cubicBezTo>
                    <a:pt x="150" y="20"/>
                    <a:pt x="151" y="19"/>
                    <a:pt x="153" y="20"/>
                  </a:cubicBezTo>
                  <a:cubicBezTo>
                    <a:pt x="166" y="22"/>
                    <a:pt x="177" y="27"/>
                    <a:pt x="187" y="34"/>
                  </a:cubicBezTo>
                  <a:cubicBezTo>
                    <a:pt x="191" y="38"/>
                    <a:pt x="194" y="42"/>
                    <a:pt x="196" y="48"/>
                  </a:cubicBezTo>
                  <a:close/>
                  <a:moveTo>
                    <a:pt x="224" y="29"/>
                  </a:moveTo>
                  <a:cubicBezTo>
                    <a:pt x="225" y="35"/>
                    <a:pt x="224" y="38"/>
                    <a:pt x="219" y="40"/>
                  </a:cubicBezTo>
                  <a:cubicBezTo>
                    <a:pt x="215" y="41"/>
                    <a:pt x="211" y="39"/>
                    <a:pt x="209" y="34"/>
                  </a:cubicBezTo>
                  <a:cubicBezTo>
                    <a:pt x="204" y="22"/>
                    <a:pt x="194" y="12"/>
                    <a:pt x="180" y="3"/>
                  </a:cubicBezTo>
                  <a:cubicBezTo>
                    <a:pt x="178" y="0"/>
                    <a:pt x="179" y="0"/>
                    <a:pt x="181" y="0"/>
                  </a:cubicBezTo>
                  <a:cubicBezTo>
                    <a:pt x="194" y="3"/>
                    <a:pt x="205" y="8"/>
                    <a:pt x="215" y="15"/>
                  </a:cubicBezTo>
                  <a:cubicBezTo>
                    <a:pt x="219" y="19"/>
                    <a:pt x="222" y="23"/>
                    <a:pt x="224" y="2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6" name="Freeform 25">
              <a:extLst>
                <a:ext uri="{FF2B5EF4-FFF2-40B4-BE49-F238E27FC236}">
                  <a16:creationId xmlns:a16="http://schemas.microsoft.com/office/drawing/2014/main" id="{E35AB31C-F539-4507-B52E-4645FAC560AC}"/>
                </a:ext>
              </a:extLst>
            </p:cNvPr>
            <p:cNvSpPr>
              <a:spLocks noEditPoints="1"/>
            </p:cNvSpPr>
            <p:nvPr/>
          </p:nvSpPr>
          <p:spPr bwMode="black">
            <a:xfrm>
              <a:off x="10729014" y="5603535"/>
              <a:ext cx="153128" cy="177805"/>
            </a:xfrm>
            <a:custGeom>
              <a:avLst/>
              <a:gdLst/>
              <a:ahLst/>
              <a:cxnLst>
                <a:cxn ang="0">
                  <a:pos x="155" y="156"/>
                </a:cxn>
                <a:cxn ang="0">
                  <a:pos x="166" y="165"/>
                </a:cxn>
                <a:cxn ang="0">
                  <a:pos x="170" y="172"/>
                </a:cxn>
                <a:cxn ang="0">
                  <a:pos x="172" y="183"/>
                </a:cxn>
                <a:cxn ang="0">
                  <a:pos x="159" y="186"/>
                </a:cxn>
                <a:cxn ang="0">
                  <a:pos x="120" y="166"/>
                </a:cxn>
                <a:cxn ang="0">
                  <a:pos x="72" y="157"/>
                </a:cxn>
                <a:cxn ang="0">
                  <a:pos x="19" y="173"/>
                </a:cxn>
                <a:cxn ang="0">
                  <a:pos x="10" y="192"/>
                </a:cxn>
                <a:cxn ang="0">
                  <a:pos x="22" y="220"/>
                </a:cxn>
                <a:cxn ang="0">
                  <a:pos x="83" y="238"/>
                </a:cxn>
                <a:cxn ang="0">
                  <a:pos x="125" y="236"/>
                </a:cxn>
                <a:cxn ang="0">
                  <a:pos x="140" y="236"/>
                </a:cxn>
                <a:cxn ang="0">
                  <a:pos x="148" y="244"/>
                </a:cxn>
                <a:cxn ang="0">
                  <a:pos x="143" y="250"/>
                </a:cxn>
                <a:cxn ang="0">
                  <a:pos x="105" y="253"/>
                </a:cxn>
                <a:cxn ang="0">
                  <a:pos x="52" y="247"/>
                </a:cxn>
                <a:cxn ang="0">
                  <a:pos x="12" y="226"/>
                </a:cxn>
                <a:cxn ang="0">
                  <a:pos x="0" y="196"/>
                </a:cxn>
                <a:cxn ang="0">
                  <a:pos x="11" y="168"/>
                </a:cxn>
                <a:cxn ang="0">
                  <a:pos x="68" y="150"/>
                </a:cxn>
                <a:cxn ang="0">
                  <a:pos x="100" y="153"/>
                </a:cxn>
                <a:cxn ang="0">
                  <a:pos x="134" y="159"/>
                </a:cxn>
                <a:cxn ang="0">
                  <a:pos x="137" y="155"/>
                </a:cxn>
                <a:cxn ang="0">
                  <a:pos x="94" y="87"/>
                </a:cxn>
                <a:cxn ang="0">
                  <a:pos x="39" y="96"/>
                </a:cxn>
                <a:cxn ang="0">
                  <a:pos x="27" y="99"/>
                </a:cxn>
                <a:cxn ang="0">
                  <a:pos x="18" y="94"/>
                </a:cxn>
                <a:cxn ang="0">
                  <a:pos x="2" y="77"/>
                </a:cxn>
                <a:cxn ang="0">
                  <a:pos x="5" y="75"/>
                </a:cxn>
                <a:cxn ang="0">
                  <a:pos x="36" y="85"/>
                </a:cxn>
                <a:cxn ang="0">
                  <a:pos x="88" y="77"/>
                </a:cxn>
                <a:cxn ang="0">
                  <a:pos x="73" y="49"/>
                </a:cxn>
                <a:cxn ang="0">
                  <a:pos x="63" y="38"/>
                </a:cxn>
                <a:cxn ang="0">
                  <a:pos x="63" y="26"/>
                </a:cxn>
                <a:cxn ang="0">
                  <a:pos x="86" y="10"/>
                </a:cxn>
                <a:cxn ang="0">
                  <a:pos x="90" y="13"/>
                </a:cxn>
                <a:cxn ang="0">
                  <a:pos x="81" y="29"/>
                </a:cxn>
                <a:cxn ang="0">
                  <a:pos x="85" y="45"/>
                </a:cxn>
                <a:cxn ang="0">
                  <a:pos x="101" y="74"/>
                </a:cxn>
                <a:cxn ang="0">
                  <a:pos x="141" y="59"/>
                </a:cxn>
                <a:cxn ang="0">
                  <a:pos x="156" y="57"/>
                </a:cxn>
                <a:cxn ang="0">
                  <a:pos x="163" y="60"/>
                </a:cxn>
                <a:cxn ang="0">
                  <a:pos x="160" y="68"/>
                </a:cxn>
                <a:cxn ang="0">
                  <a:pos x="106" y="84"/>
                </a:cxn>
                <a:cxn ang="0">
                  <a:pos x="136" y="132"/>
                </a:cxn>
                <a:cxn ang="0">
                  <a:pos x="155" y="156"/>
                </a:cxn>
                <a:cxn ang="0">
                  <a:pos x="188" y="45"/>
                </a:cxn>
                <a:cxn ang="0">
                  <a:pos x="184" y="56"/>
                </a:cxn>
                <a:cxn ang="0">
                  <a:pos x="174" y="50"/>
                </a:cxn>
                <a:cxn ang="0">
                  <a:pos x="145" y="19"/>
                </a:cxn>
                <a:cxn ang="0">
                  <a:pos x="146" y="17"/>
                </a:cxn>
                <a:cxn ang="0">
                  <a:pos x="179" y="31"/>
                </a:cxn>
                <a:cxn ang="0">
                  <a:pos x="188" y="45"/>
                </a:cxn>
                <a:cxn ang="0">
                  <a:pos x="216" y="29"/>
                </a:cxn>
                <a:cxn ang="0">
                  <a:pos x="212" y="40"/>
                </a:cxn>
                <a:cxn ang="0">
                  <a:pos x="202" y="35"/>
                </a:cxn>
                <a:cxn ang="0">
                  <a:pos x="173" y="3"/>
                </a:cxn>
                <a:cxn ang="0">
                  <a:pos x="174" y="1"/>
                </a:cxn>
                <a:cxn ang="0">
                  <a:pos x="208" y="15"/>
                </a:cxn>
                <a:cxn ang="0">
                  <a:pos x="216" y="29"/>
                </a:cxn>
              </a:cxnLst>
              <a:rect l="0" t="0" r="r" b="b"/>
              <a:pathLst>
                <a:path w="218" h="253">
                  <a:moveTo>
                    <a:pt x="155" y="156"/>
                  </a:moveTo>
                  <a:cubicBezTo>
                    <a:pt x="158" y="159"/>
                    <a:pt x="161" y="162"/>
                    <a:pt x="166" y="165"/>
                  </a:cubicBezTo>
                  <a:cubicBezTo>
                    <a:pt x="168" y="166"/>
                    <a:pt x="170" y="169"/>
                    <a:pt x="170" y="172"/>
                  </a:cubicBezTo>
                  <a:cubicBezTo>
                    <a:pt x="172" y="178"/>
                    <a:pt x="172" y="181"/>
                    <a:pt x="172" y="183"/>
                  </a:cubicBezTo>
                  <a:cubicBezTo>
                    <a:pt x="169" y="189"/>
                    <a:pt x="164" y="190"/>
                    <a:pt x="159" y="186"/>
                  </a:cubicBezTo>
                  <a:cubicBezTo>
                    <a:pt x="147" y="177"/>
                    <a:pt x="134" y="171"/>
                    <a:pt x="120" y="166"/>
                  </a:cubicBezTo>
                  <a:cubicBezTo>
                    <a:pt x="101" y="160"/>
                    <a:pt x="85" y="157"/>
                    <a:pt x="72" y="157"/>
                  </a:cubicBezTo>
                  <a:cubicBezTo>
                    <a:pt x="47" y="157"/>
                    <a:pt x="29" y="162"/>
                    <a:pt x="19" y="173"/>
                  </a:cubicBezTo>
                  <a:cubicBezTo>
                    <a:pt x="13" y="179"/>
                    <a:pt x="10" y="185"/>
                    <a:pt x="10" y="192"/>
                  </a:cubicBezTo>
                  <a:cubicBezTo>
                    <a:pt x="10" y="204"/>
                    <a:pt x="14" y="213"/>
                    <a:pt x="22" y="220"/>
                  </a:cubicBezTo>
                  <a:cubicBezTo>
                    <a:pt x="36" y="231"/>
                    <a:pt x="56" y="237"/>
                    <a:pt x="83" y="238"/>
                  </a:cubicBezTo>
                  <a:cubicBezTo>
                    <a:pt x="105" y="239"/>
                    <a:pt x="119" y="238"/>
                    <a:pt x="125" y="236"/>
                  </a:cubicBezTo>
                  <a:cubicBezTo>
                    <a:pt x="131" y="233"/>
                    <a:pt x="136" y="233"/>
                    <a:pt x="140" y="236"/>
                  </a:cubicBezTo>
                  <a:cubicBezTo>
                    <a:pt x="144" y="238"/>
                    <a:pt x="146" y="241"/>
                    <a:pt x="148" y="244"/>
                  </a:cubicBezTo>
                  <a:cubicBezTo>
                    <a:pt x="149" y="247"/>
                    <a:pt x="148" y="250"/>
                    <a:pt x="143" y="250"/>
                  </a:cubicBezTo>
                  <a:cubicBezTo>
                    <a:pt x="134" y="252"/>
                    <a:pt x="122" y="253"/>
                    <a:pt x="105" y="253"/>
                  </a:cubicBezTo>
                  <a:cubicBezTo>
                    <a:pt x="85" y="253"/>
                    <a:pt x="67" y="251"/>
                    <a:pt x="52" y="247"/>
                  </a:cubicBezTo>
                  <a:cubicBezTo>
                    <a:pt x="34" y="242"/>
                    <a:pt x="21" y="235"/>
                    <a:pt x="12" y="226"/>
                  </a:cubicBezTo>
                  <a:cubicBezTo>
                    <a:pt x="4" y="217"/>
                    <a:pt x="0" y="207"/>
                    <a:pt x="0" y="196"/>
                  </a:cubicBezTo>
                  <a:cubicBezTo>
                    <a:pt x="0" y="184"/>
                    <a:pt x="3" y="175"/>
                    <a:pt x="11" y="168"/>
                  </a:cubicBezTo>
                  <a:cubicBezTo>
                    <a:pt x="24" y="156"/>
                    <a:pt x="43" y="150"/>
                    <a:pt x="68" y="150"/>
                  </a:cubicBezTo>
                  <a:cubicBezTo>
                    <a:pt x="79" y="150"/>
                    <a:pt x="89" y="151"/>
                    <a:pt x="100" y="153"/>
                  </a:cubicBezTo>
                  <a:cubicBezTo>
                    <a:pt x="115" y="155"/>
                    <a:pt x="127" y="157"/>
                    <a:pt x="134" y="159"/>
                  </a:cubicBezTo>
                  <a:cubicBezTo>
                    <a:pt x="139" y="161"/>
                    <a:pt x="140" y="159"/>
                    <a:pt x="137" y="155"/>
                  </a:cubicBezTo>
                  <a:cubicBezTo>
                    <a:pt x="121" y="132"/>
                    <a:pt x="107" y="110"/>
                    <a:pt x="94" y="87"/>
                  </a:cubicBezTo>
                  <a:cubicBezTo>
                    <a:pt x="72" y="92"/>
                    <a:pt x="54" y="95"/>
                    <a:pt x="39" y="96"/>
                  </a:cubicBezTo>
                  <a:cubicBezTo>
                    <a:pt x="33" y="98"/>
                    <a:pt x="29" y="99"/>
                    <a:pt x="27" y="99"/>
                  </a:cubicBezTo>
                  <a:cubicBezTo>
                    <a:pt x="24" y="99"/>
                    <a:pt x="21" y="97"/>
                    <a:pt x="18" y="94"/>
                  </a:cubicBezTo>
                  <a:cubicBezTo>
                    <a:pt x="9" y="86"/>
                    <a:pt x="3" y="80"/>
                    <a:pt x="2" y="77"/>
                  </a:cubicBezTo>
                  <a:cubicBezTo>
                    <a:pt x="0" y="74"/>
                    <a:pt x="2" y="73"/>
                    <a:pt x="5" y="75"/>
                  </a:cubicBezTo>
                  <a:cubicBezTo>
                    <a:pt x="12" y="82"/>
                    <a:pt x="22" y="85"/>
                    <a:pt x="36" y="85"/>
                  </a:cubicBezTo>
                  <a:cubicBezTo>
                    <a:pt x="49" y="85"/>
                    <a:pt x="67" y="83"/>
                    <a:pt x="88" y="77"/>
                  </a:cubicBezTo>
                  <a:cubicBezTo>
                    <a:pt x="85" y="70"/>
                    <a:pt x="79" y="60"/>
                    <a:pt x="73" y="49"/>
                  </a:cubicBezTo>
                  <a:cubicBezTo>
                    <a:pt x="70" y="45"/>
                    <a:pt x="67" y="42"/>
                    <a:pt x="63" y="38"/>
                  </a:cubicBezTo>
                  <a:cubicBezTo>
                    <a:pt x="58" y="34"/>
                    <a:pt x="58" y="30"/>
                    <a:pt x="63" y="26"/>
                  </a:cubicBezTo>
                  <a:cubicBezTo>
                    <a:pt x="70" y="17"/>
                    <a:pt x="78" y="12"/>
                    <a:pt x="86" y="10"/>
                  </a:cubicBezTo>
                  <a:cubicBezTo>
                    <a:pt x="91" y="10"/>
                    <a:pt x="93" y="11"/>
                    <a:pt x="90" y="13"/>
                  </a:cubicBezTo>
                  <a:cubicBezTo>
                    <a:pt x="85" y="15"/>
                    <a:pt x="82" y="21"/>
                    <a:pt x="81" y="29"/>
                  </a:cubicBezTo>
                  <a:cubicBezTo>
                    <a:pt x="80" y="33"/>
                    <a:pt x="81" y="38"/>
                    <a:pt x="85" y="45"/>
                  </a:cubicBezTo>
                  <a:cubicBezTo>
                    <a:pt x="92" y="58"/>
                    <a:pt x="97" y="68"/>
                    <a:pt x="101" y="74"/>
                  </a:cubicBezTo>
                  <a:cubicBezTo>
                    <a:pt x="122" y="69"/>
                    <a:pt x="136" y="65"/>
                    <a:pt x="141" y="59"/>
                  </a:cubicBezTo>
                  <a:cubicBezTo>
                    <a:pt x="144" y="56"/>
                    <a:pt x="149" y="56"/>
                    <a:pt x="156" y="57"/>
                  </a:cubicBezTo>
                  <a:cubicBezTo>
                    <a:pt x="159" y="58"/>
                    <a:pt x="161" y="59"/>
                    <a:pt x="163" y="60"/>
                  </a:cubicBezTo>
                  <a:cubicBezTo>
                    <a:pt x="166" y="63"/>
                    <a:pt x="165" y="66"/>
                    <a:pt x="160" y="68"/>
                  </a:cubicBezTo>
                  <a:cubicBezTo>
                    <a:pt x="154" y="71"/>
                    <a:pt x="136" y="77"/>
                    <a:pt x="106" y="84"/>
                  </a:cubicBezTo>
                  <a:cubicBezTo>
                    <a:pt x="113" y="97"/>
                    <a:pt x="123" y="114"/>
                    <a:pt x="136" y="132"/>
                  </a:cubicBezTo>
                  <a:cubicBezTo>
                    <a:pt x="142" y="142"/>
                    <a:pt x="149" y="150"/>
                    <a:pt x="155" y="156"/>
                  </a:cubicBezTo>
                  <a:close/>
                  <a:moveTo>
                    <a:pt x="188" y="45"/>
                  </a:moveTo>
                  <a:cubicBezTo>
                    <a:pt x="190" y="51"/>
                    <a:pt x="188" y="54"/>
                    <a:pt x="184" y="56"/>
                  </a:cubicBezTo>
                  <a:cubicBezTo>
                    <a:pt x="179" y="57"/>
                    <a:pt x="176" y="56"/>
                    <a:pt x="174" y="50"/>
                  </a:cubicBezTo>
                  <a:cubicBezTo>
                    <a:pt x="169" y="38"/>
                    <a:pt x="159" y="28"/>
                    <a:pt x="145" y="19"/>
                  </a:cubicBezTo>
                  <a:cubicBezTo>
                    <a:pt x="143" y="17"/>
                    <a:pt x="143" y="16"/>
                    <a:pt x="146" y="17"/>
                  </a:cubicBezTo>
                  <a:cubicBezTo>
                    <a:pt x="158" y="19"/>
                    <a:pt x="170" y="24"/>
                    <a:pt x="179" y="31"/>
                  </a:cubicBezTo>
                  <a:cubicBezTo>
                    <a:pt x="184" y="35"/>
                    <a:pt x="187" y="39"/>
                    <a:pt x="188" y="45"/>
                  </a:cubicBezTo>
                  <a:close/>
                  <a:moveTo>
                    <a:pt x="216" y="29"/>
                  </a:moveTo>
                  <a:cubicBezTo>
                    <a:pt x="218" y="35"/>
                    <a:pt x="216" y="39"/>
                    <a:pt x="212" y="40"/>
                  </a:cubicBezTo>
                  <a:cubicBezTo>
                    <a:pt x="208" y="42"/>
                    <a:pt x="204" y="40"/>
                    <a:pt x="202" y="35"/>
                  </a:cubicBezTo>
                  <a:cubicBezTo>
                    <a:pt x="197" y="23"/>
                    <a:pt x="187" y="12"/>
                    <a:pt x="173" y="3"/>
                  </a:cubicBezTo>
                  <a:cubicBezTo>
                    <a:pt x="171" y="1"/>
                    <a:pt x="172" y="0"/>
                    <a:pt x="174" y="1"/>
                  </a:cubicBezTo>
                  <a:cubicBezTo>
                    <a:pt x="187" y="3"/>
                    <a:pt x="198" y="8"/>
                    <a:pt x="208" y="15"/>
                  </a:cubicBezTo>
                  <a:cubicBezTo>
                    <a:pt x="212" y="19"/>
                    <a:pt x="215" y="24"/>
                    <a:pt x="216" y="2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7" name="Freeform 26">
              <a:extLst>
                <a:ext uri="{FF2B5EF4-FFF2-40B4-BE49-F238E27FC236}">
                  <a16:creationId xmlns:a16="http://schemas.microsoft.com/office/drawing/2014/main" id="{1F3A0B20-425E-4E99-8E3C-BF21537B64D0}"/>
                </a:ext>
              </a:extLst>
            </p:cNvPr>
            <p:cNvSpPr>
              <a:spLocks noEditPoints="1"/>
            </p:cNvSpPr>
            <p:nvPr/>
          </p:nvSpPr>
          <p:spPr bwMode="black">
            <a:xfrm>
              <a:off x="10880790" y="5636662"/>
              <a:ext cx="170368" cy="131495"/>
            </a:xfrm>
            <a:custGeom>
              <a:avLst/>
              <a:gdLst/>
              <a:ahLst/>
              <a:cxnLst>
                <a:cxn ang="0">
                  <a:pos x="19" y="36"/>
                </a:cxn>
                <a:cxn ang="0">
                  <a:pos x="3" y="3"/>
                </a:cxn>
                <a:cxn ang="0">
                  <a:pos x="4" y="0"/>
                </a:cxn>
                <a:cxn ang="0">
                  <a:pos x="31" y="12"/>
                </a:cxn>
                <a:cxn ang="0">
                  <a:pos x="35" y="30"/>
                </a:cxn>
                <a:cxn ang="0">
                  <a:pos x="31" y="79"/>
                </a:cxn>
                <a:cxn ang="0">
                  <a:pos x="44" y="150"/>
                </a:cxn>
                <a:cxn ang="0">
                  <a:pos x="56" y="150"/>
                </a:cxn>
                <a:cxn ang="0">
                  <a:pos x="98" y="80"/>
                </a:cxn>
                <a:cxn ang="0">
                  <a:pos x="102" y="82"/>
                </a:cxn>
                <a:cxn ang="0">
                  <a:pos x="72" y="148"/>
                </a:cxn>
                <a:cxn ang="0">
                  <a:pos x="67" y="174"/>
                </a:cxn>
                <a:cxn ang="0">
                  <a:pos x="59" y="184"/>
                </a:cxn>
                <a:cxn ang="0">
                  <a:pos x="28" y="148"/>
                </a:cxn>
                <a:cxn ang="0">
                  <a:pos x="19" y="97"/>
                </a:cxn>
                <a:cxn ang="0">
                  <a:pos x="19" y="36"/>
                </a:cxn>
                <a:cxn ang="0">
                  <a:pos x="210" y="44"/>
                </a:cxn>
                <a:cxn ang="0">
                  <a:pos x="243" y="115"/>
                </a:cxn>
                <a:cxn ang="0">
                  <a:pos x="232" y="127"/>
                </a:cxn>
                <a:cxn ang="0">
                  <a:pos x="223" y="118"/>
                </a:cxn>
                <a:cxn ang="0">
                  <a:pos x="207" y="64"/>
                </a:cxn>
                <a:cxn ang="0">
                  <a:pos x="171" y="20"/>
                </a:cxn>
                <a:cxn ang="0">
                  <a:pos x="173" y="17"/>
                </a:cxn>
                <a:cxn ang="0">
                  <a:pos x="210" y="44"/>
                </a:cxn>
              </a:cxnLst>
              <a:rect l="0" t="0" r="r" b="b"/>
              <a:pathLst>
                <a:path w="243" h="187">
                  <a:moveTo>
                    <a:pt x="19" y="36"/>
                  </a:moveTo>
                  <a:cubicBezTo>
                    <a:pt x="19" y="19"/>
                    <a:pt x="14" y="8"/>
                    <a:pt x="3" y="3"/>
                  </a:cubicBezTo>
                  <a:cubicBezTo>
                    <a:pt x="0" y="2"/>
                    <a:pt x="1" y="1"/>
                    <a:pt x="4" y="0"/>
                  </a:cubicBezTo>
                  <a:cubicBezTo>
                    <a:pt x="13" y="1"/>
                    <a:pt x="22" y="5"/>
                    <a:pt x="31" y="12"/>
                  </a:cubicBezTo>
                  <a:cubicBezTo>
                    <a:pt x="39" y="18"/>
                    <a:pt x="40" y="24"/>
                    <a:pt x="35" y="30"/>
                  </a:cubicBezTo>
                  <a:cubicBezTo>
                    <a:pt x="32" y="50"/>
                    <a:pt x="31" y="66"/>
                    <a:pt x="31" y="79"/>
                  </a:cubicBezTo>
                  <a:cubicBezTo>
                    <a:pt x="31" y="113"/>
                    <a:pt x="35" y="137"/>
                    <a:pt x="44" y="150"/>
                  </a:cubicBezTo>
                  <a:cubicBezTo>
                    <a:pt x="48" y="157"/>
                    <a:pt x="52" y="157"/>
                    <a:pt x="56" y="150"/>
                  </a:cubicBezTo>
                  <a:cubicBezTo>
                    <a:pt x="69" y="129"/>
                    <a:pt x="83" y="105"/>
                    <a:pt x="98" y="80"/>
                  </a:cubicBezTo>
                  <a:cubicBezTo>
                    <a:pt x="101" y="76"/>
                    <a:pt x="102" y="77"/>
                    <a:pt x="102" y="82"/>
                  </a:cubicBezTo>
                  <a:cubicBezTo>
                    <a:pt x="91" y="106"/>
                    <a:pt x="81" y="128"/>
                    <a:pt x="72" y="148"/>
                  </a:cubicBezTo>
                  <a:cubicBezTo>
                    <a:pt x="67" y="159"/>
                    <a:pt x="65" y="167"/>
                    <a:pt x="67" y="174"/>
                  </a:cubicBezTo>
                  <a:cubicBezTo>
                    <a:pt x="70" y="184"/>
                    <a:pt x="68" y="187"/>
                    <a:pt x="59" y="184"/>
                  </a:cubicBezTo>
                  <a:cubicBezTo>
                    <a:pt x="47" y="180"/>
                    <a:pt x="36" y="168"/>
                    <a:pt x="28" y="148"/>
                  </a:cubicBezTo>
                  <a:cubicBezTo>
                    <a:pt x="22" y="134"/>
                    <a:pt x="19" y="117"/>
                    <a:pt x="19" y="97"/>
                  </a:cubicBezTo>
                  <a:cubicBezTo>
                    <a:pt x="19" y="76"/>
                    <a:pt x="19" y="56"/>
                    <a:pt x="19" y="36"/>
                  </a:cubicBezTo>
                  <a:close/>
                  <a:moveTo>
                    <a:pt x="210" y="44"/>
                  </a:moveTo>
                  <a:cubicBezTo>
                    <a:pt x="232" y="68"/>
                    <a:pt x="243" y="91"/>
                    <a:pt x="243" y="115"/>
                  </a:cubicBezTo>
                  <a:cubicBezTo>
                    <a:pt x="243" y="123"/>
                    <a:pt x="239" y="127"/>
                    <a:pt x="232" y="127"/>
                  </a:cubicBezTo>
                  <a:cubicBezTo>
                    <a:pt x="227" y="127"/>
                    <a:pt x="224" y="124"/>
                    <a:pt x="223" y="118"/>
                  </a:cubicBezTo>
                  <a:cubicBezTo>
                    <a:pt x="221" y="98"/>
                    <a:pt x="216" y="80"/>
                    <a:pt x="207" y="64"/>
                  </a:cubicBezTo>
                  <a:cubicBezTo>
                    <a:pt x="198" y="48"/>
                    <a:pt x="186" y="34"/>
                    <a:pt x="171" y="20"/>
                  </a:cubicBezTo>
                  <a:cubicBezTo>
                    <a:pt x="168" y="18"/>
                    <a:pt x="169" y="17"/>
                    <a:pt x="173" y="17"/>
                  </a:cubicBezTo>
                  <a:cubicBezTo>
                    <a:pt x="189" y="25"/>
                    <a:pt x="201" y="34"/>
                    <a:pt x="210" y="4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8" name="Freeform 27">
              <a:extLst>
                <a:ext uri="{FF2B5EF4-FFF2-40B4-BE49-F238E27FC236}">
                  <a16:creationId xmlns:a16="http://schemas.microsoft.com/office/drawing/2014/main" id="{3C8B3C09-8360-47D9-A780-05C0BAE42C2F}"/>
                </a:ext>
              </a:extLst>
            </p:cNvPr>
            <p:cNvSpPr>
              <a:spLocks noEditPoints="1"/>
            </p:cNvSpPr>
            <p:nvPr/>
          </p:nvSpPr>
          <p:spPr bwMode="black">
            <a:xfrm>
              <a:off x="11061974" y="5616380"/>
              <a:ext cx="148734" cy="162932"/>
            </a:xfrm>
            <a:custGeom>
              <a:avLst/>
              <a:gdLst/>
              <a:ahLst/>
              <a:cxnLst>
                <a:cxn ang="0">
                  <a:pos x="124" y="55"/>
                </a:cxn>
                <a:cxn ang="0">
                  <a:pos x="168" y="48"/>
                </a:cxn>
                <a:cxn ang="0">
                  <a:pos x="184" y="41"/>
                </a:cxn>
                <a:cxn ang="0">
                  <a:pos x="194" y="40"/>
                </a:cxn>
                <a:cxn ang="0">
                  <a:pos x="203" y="47"/>
                </a:cxn>
                <a:cxn ang="0">
                  <a:pos x="200" y="55"/>
                </a:cxn>
                <a:cxn ang="0">
                  <a:pos x="124" y="66"/>
                </a:cxn>
                <a:cxn ang="0">
                  <a:pos x="124" y="115"/>
                </a:cxn>
                <a:cxn ang="0">
                  <a:pos x="159" y="111"/>
                </a:cxn>
                <a:cxn ang="0">
                  <a:pos x="179" y="105"/>
                </a:cxn>
                <a:cxn ang="0">
                  <a:pos x="190" y="105"/>
                </a:cxn>
                <a:cxn ang="0">
                  <a:pos x="199" y="111"/>
                </a:cxn>
                <a:cxn ang="0">
                  <a:pos x="196" y="118"/>
                </a:cxn>
                <a:cxn ang="0">
                  <a:pos x="178" y="121"/>
                </a:cxn>
                <a:cxn ang="0">
                  <a:pos x="124" y="126"/>
                </a:cxn>
                <a:cxn ang="0">
                  <a:pos x="124" y="178"/>
                </a:cxn>
                <a:cxn ang="0">
                  <a:pos x="202" y="203"/>
                </a:cxn>
                <a:cxn ang="0">
                  <a:pos x="212" y="219"/>
                </a:cxn>
                <a:cxn ang="0">
                  <a:pos x="208" y="224"/>
                </a:cxn>
                <a:cxn ang="0">
                  <a:pos x="197" y="221"/>
                </a:cxn>
                <a:cxn ang="0">
                  <a:pos x="124" y="190"/>
                </a:cxn>
                <a:cxn ang="0">
                  <a:pos x="117" y="219"/>
                </a:cxn>
                <a:cxn ang="0">
                  <a:pos x="74" y="232"/>
                </a:cxn>
                <a:cxn ang="0">
                  <a:pos x="33" y="219"/>
                </a:cxn>
                <a:cxn ang="0">
                  <a:pos x="27" y="203"/>
                </a:cxn>
                <a:cxn ang="0">
                  <a:pos x="36" y="186"/>
                </a:cxn>
                <a:cxn ang="0">
                  <a:pos x="85" y="175"/>
                </a:cxn>
                <a:cxn ang="0">
                  <a:pos x="112" y="176"/>
                </a:cxn>
                <a:cxn ang="0">
                  <a:pos x="112" y="127"/>
                </a:cxn>
                <a:cxn ang="0">
                  <a:pos x="77" y="128"/>
                </a:cxn>
                <a:cxn ang="0">
                  <a:pos x="49" y="122"/>
                </a:cxn>
                <a:cxn ang="0">
                  <a:pos x="38" y="91"/>
                </a:cxn>
                <a:cxn ang="0">
                  <a:pos x="43" y="91"/>
                </a:cxn>
                <a:cxn ang="0">
                  <a:pos x="49" y="112"/>
                </a:cxn>
                <a:cxn ang="0">
                  <a:pos x="77" y="119"/>
                </a:cxn>
                <a:cxn ang="0">
                  <a:pos x="112" y="117"/>
                </a:cxn>
                <a:cxn ang="0">
                  <a:pos x="112" y="67"/>
                </a:cxn>
                <a:cxn ang="0">
                  <a:pos x="63" y="69"/>
                </a:cxn>
                <a:cxn ang="0">
                  <a:pos x="30" y="66"/>
                </a:cxn>
                <a:cxn ang="0">
                  <a:pos x="2" y="48"/>
                </a:cxn>
                <a:cxn ang="0">
                  <a:pos x="5" y="45"/>
                </a:cxn>
                <a:cxn ang="0">
                  <a:pos x="29" y="58"/>
                </a:cxn>
                <a:cxn ang="0">
                  <a:pos x="66" y="60"/>
                </a:cxn>
                <a:cxn ang="0">
                  <a:pos x="112" y="57"/>
                </a:cxn>
                <a:cxn ang="0">
                  <a:pos x="112" y="38"/>
                </a:cxn>
                <a:cxn ang="0">
                  <a:pos x="109" y="14"/>
                </a:cxn>
                <a:cxn ang="0">
                  <a:pos x="90" y="6"/>
                </a:cxn>
                <a:cxn ang="0">
                  <a:pos x="88" y="2"/>
                </a:cxn>
                <a:cxn ang="0">
                  <a:pos x="103" y="0"/>
                </a:cxn>
                <a:cxn ang="0">
                  <a:pos x="130" y="9"/>
                </a:cxn>
                <a:cxn ang="0">
                  <a:pos x="130" y="20"/>
                </a:cxn>
                <a:cxn ang="0">
                  <a:pos x="124" y="37"/>
                </a:cxn>
                <a:cxn ang="0">
                  <a:pos x="124" y="55"/>
                </a:cxn>
                <a:cxn ang="0">
                  <a:pos x="78" y="183"/>
                </a:cxn>
                <a:cxn ang="0">
                  <a:pos x="46" y="188"/>
                </a:cxn>
                <a:cxn ang="0">
                  <a:pos x="34" y="204"/>
                </a:cxn>
                <a:cxn ang="0">
                  <a:pos x="46" y="219"/>
                </a:cxn>
                <a:cxn ang="0">
                  <a:pos x="72" y="224"/>
                </a:cxn>
                <a:cxn ang="0">
                  <a:pos x="103" y="214"/>
                </a:cxn>
                <a:cxn ang="0">
                  <a:pos x="111" y="186"/>
                </a:cxn>
                <a:cxn ang="0">
                  <a:pos x="78" y="183"/>
                </a:cxn>
              </a:cxnLst>
              <a:rect l="0" t="0" r="r" b="b"/>
              <a:pathLst>
                <a:path w="212" h="232">
                  <a:moveTo>
                    <a:pt x="124" y="55"/>
                  </a:moveTo>
                  <a:cubicBezTo>
                    <a:pt x="142" y="53"/>
                    <a:pt x="156" y="51"/>
                    <a:pt x="168" y="48"/>
                  </a:cubicBezTo>
                  <a:cubicBezTo>
                    <a:pt x="175" y="47"/>
                    <a:pt x="180" y="44"/>
                    <a:pt x="184" y="41"/>
                  </a:cubicBezTo>
                  <a:cubicBezTo>
                    <a:pt x="188" y="38"/>
                    <a:pt x="191" y="38"/>
                    <a:pt x="194" y="40"/>
                  </a:cubicBezTo>
                  <a:cubicBezTo>
                    <a:pt x="199" y="43"/>
                    <a:pt x="201" y="45"/>
                    <a:pt x="203" y="47"/>
                  </a:cubicBezTo>
                  <a:cubicBezTo>
                    <a:pt x="207" y="51"/>
                    <a:pt x="206" y="53"/>
                    <a:pt x="200" y="55"/>
                  </a:cubicBezTo>
                  <a:cubicBezTo>
                    <a:pt x="178" y="60"/>
                    <a:pt x="153" y="64"/>
                    <a:pt x="124" y="66"/>
                  </a:cubicBezTo>
                  <a:cubicBezTo>
                    <a:pt x="124" y="82"/>
                    <a:pt x="124" y="99"/>
                    <a:pt x="124" y="115"/>
                  </a:cubicBezTo>
                  <a:cubicBezTo>
                    <a:pt x="139" y="114"/>
                    <a:pt x="151" y="112"/>
                    <a:pt x="159" y="111"/>
                  </a:cubicBezTo>
                  <a:cubicBezTo>
                    <a:pt x="170" y="109"/>
                    <a:pt x="176" y="108"/>
                    <a:pt x="179" y="105"/>
                  </a:cubicBezTo>
                  <a:cubicBezTo>
                    <a:pt x="183" y="103"/>
                    <a:pt x="187" y="103"/>
                    <a:pt x="190" y="105"/>
                  </a:cubicBezTo>
                  <a:cubicBezTo>
                    <a:pt x="193" y="108"/>
                    <a:pt x="196" y="109"/>
                    <a:pt x="199" y="111"/>
                  </a:cubicBezTo>
                  <a:cubicBezTo>
                    <a:pt x="201" y="113"/>
                    <a:pt x="201" y="115"/>
                    <a:pt x="196" y="118"/>
                  </a:cubicBezTo>
                  <a:cubicBezTo>
                    <a:pt x="194" y="119"/>
                    <a:pt x="188" y="120"/>
                    <a:pt x="178" y="121"/>
                  </a:cubicBezTo>
                  <a:cubicBezTo>
                    <a:pt x="159" y="123"/>
                    <a:pt x="141" y="125"/>
                    <a:pt x="124" y="126"/>
                  </a:cubicBezTo>
                  <a:cubicBezTo>
                    <a:pt x="124" y="144"/>
                    <a:pt x="124" y="161"/>
                    <a:pt x="124" y="178"/>
                  </a:cubicBezTo>
                  <a:cubicBezTo>
                    <a:pt x="154" y="184"/>
                    <a:pt x="179" y="193"/>
                    <a:pt x="202" y="203"/>
                  </a:cubicBezTo>
                  <a:cubicBezTo>
                    <a:pt x="209" y="206"/>
                    <a:pt x="212" y="211"/>
                    <a:pt x="212" y="219"/>
                  </a:cubicBezTo>
                  <a:cubicBezTo>
                    <a:pt x="212" y="222"/>
                    <a:pt x="210" y="224"/>
                    <a:pt x="208" y="224"/>
                  </a:cubicBezTo>
                  <a:cubicBezTo>
                    <a:pt x="205" y="225"/>
                    <a:pt x="202" y="224"/>
                    <a:pt x="197" y="221"/>
                  </a:cubicBezTo>
                  <a:cubicBezTo>
                    <a:pt x="173" y="206"/>
                    <a:pt x="148" y="196"/>
                    <a:pt x="124" y="190"/>
                  </a:cubicBezTo>
                  <a:cubicBezTo>
                    <a:pt x="125" y="202"/>
                    <a:pt x="122" y="212"/>
                    <a:pt x="117" y="219"/>
                  </a:cubicBezTo>
                  <a:cubicBezTo>
                    <a:pt x="108" y="228"/>
                    <a:pt x="94" y="232"/>
                    <a:pt x="74" y="232"/>
                  </a:cubicBezTo>
                  <a:cubicBezTo>
                    <a:pt x="56" y="232"/>
                    <a:pt x="42" y="228"/>
                    <a:pt x="33" y="219"/>
                  </a:cubicBezTo>
                  <a:cubicBezTo>
                    <a:pt x="29" y="214"/>
                    <a:pt x="27" y="209"/>
                    <a:pt x="27" y="203"/>
                  </a:cubicBezTo>
                  <a:cubicBezTo>
                    <a:pt x="27" y="196"/>
                    <a:pt x="30" y="191"/>
                    <a:pt x="36" y="186"/>
                  </a:cubicBezTo>
                  <a:cubicBezTo>
                    <a:pt x="45" y="179"/>
                    <a:pt x="62" y="175"/>
                    <a:pt x="85" y="175"/>
                  </a:cubicBezTo>
                  <a:cubicBezTo>
                    <a:pt x="90" y="175"/>
                    <a:pt x="99" y="175"/>
                    <a:pt x="112" y="176"/>
                  </a:cubicBezTo>
                  <a:cubicBezTo>
                    <a:pt x="112" y="160"/>
                    <a:pt x="112" y="143"/>
                    <a:pt x="112" y="127"/>
                  </a:cubicBezTo>
                  <a:cubicBezTo>
                    <a:pt x="101" y="127"/>
                    <a:pt x="89" y="128"/>
                    <a:pt x="77" y="128"/>
                  </a:cubicBezTo>
                  <a:cubicBezTo>
                    <a:pt x="64" y="128"/>
                    <a:pt x="55" y="126"/>
                    <a:pt x="49" y="122"/>
                  </a:cubicBezTo>
                  <a:cubicBezTo>
                    <a:pt x="41" y="117"/>
                    <a:pt x="37" y="106"/>
                    <a:pt x="38" y="91"/>
                  </a:cubicBezTo>
                  <a:cubicBezTo>
                    <a:pt x="39" y="88"/>
                    <a:pt x="41" y="88"/>
                    <a:pt x="43" y="91"/>
                  </a:cubicBezTo>
                  <a:cubicBezTo>
                    <a:pt x="43" y="101"/>
                    <a:pt x="45" y="108"/>
                    <a:pt x="49" y="112"/>
                  </a:cubicBezTo>
                  <a:cubicBezTo>
                    <a:pt x="54" y="117"/>
                    <a:pt x="63" y="119"/>
                    <a:pt x="77" y="119"/>
                  </a:cubicBezTo>
                  <a:cubicBezTo>
                    <a:pt x="90" y="119"/>
                    <a:pt x="102" y="118"/>
                    <a:pt x="112" y="117"/>
                  </a:cubicBezTo>
                  <a:cubicBezTo>
                    <a:pt x="112" y="100"/>
                    <a:pt x="112" y="84"/>
                    <a:pt x="112" y="67"/>
                  </a:cubicBezTo>
                  <a:cubicBezTo>
                    <a:pt x="98" y="69"/>
                    <a:pt x="81" y="69"/>
                    <a:pt x="63" y="69"/>
                  </a:cubicBezTo>
                  <a:cubicBezTo>
                    <a:pt x="49" y="69"/>
                    <a:pt x="38" y="68"/>
                    <a:pt x="30" y="66"/>
                  </a:cubicBezTo>
                  <a:cubicBezTo>
                    <a:pt x="19" y="63"/>
                    <a:pt x="9" y="57"/>
                    <a:pt x="2" y="48"/>
                  </a:cubicBezTo>
                  <a:cubicBezTo>
                    <a:pt x="0" y="44"/>
                    <a:pt x="1" y="42"/>
                    <a:pt x="5" y="45"/>
                  </a:cubicBezTo>
                  <a:cubicBezTo>
                    <a:pt x="13" y="51"/>
                    <a:pt x="21" y="56"/>
                    <a:pt x="29" y="58"/>
                  </a:cubicBezTo>
                  <a:cubicBezTo>
                    <a:pt x="34" y="60"/>
                    <a:pt x="46" y="60"/>
                    <a:pt x="66" y="60"/>
                  </a:cubicBezTo>
                  <a:cubicBezTo>
                    <a:pt x="81" y="60"/>
                    <a:pt x="96" y="59"/>
                    <a:pt x="112" y="57"/>
                  </a:cubicBezTo>
                  <a:cubicBezTo>
                    <a:pt x="112" y="51"/>
                    <a:pt x="112" y="45"/>
                    <a:pt x="112" y="38"/>
                  </a:cubicBezTo>
                  <a:cubicBezTo>
                    <a:pt x="112" y="25"/>
                    <a:pt x="111" y="17"/>
                    <a:pt x="109" y="14"/>
                  </a:cubicBezTo>
                  <a:cubicBezTo>
                    <a:pt x="105" y="9"/>
                    <a:pt x="99" y="6"/>
                    <a:pt x="90" y="6"/>
                  </a:cubicBezTo>
                  <a:cubicBezTo>
                    <a:pt x="84" y="7"/>
                    <a:pt x="84" y="6"/>
                    <a:pt x="88" y="2"/>
                  </a:cubicBezTo>
                  <a:cubicBezTo>
                    <a:pt x="92" y="0"/>
                    <a:pt x="97" y="0"/>
                    <a:pt x="103" y="0"/>
                  </a:cubicBezTo>
                  <a:cubicBezTo>
                    <a:pt x="111" y="0"/>
                    <a:pt x="119" y="3"/>
                    <a:pt x="130" y="9"/>
                  </a:cubicBezTo>
                  <a:cubicBezTo>
                    <a:pt x="135" y="12"/>
                    <a:pt x="135" y="15"/>
                    <a:pt x="130" y="20"/>
                  </a:cubicBezTo>
                  <a:cubicBezTo>
                    <a:pt x="126" y="23"/>
                    <a:pt x="124" y="29"/>
                    <a:pt x="124" y="37"/>
                  </a:cubicBezTo>
                  <a:cubicBezTo>
                    <a:pt x="124" y="43"/>
                    <a:pt x="124" y="49"/>
                    <a:pt x="124" y="55"/>
                  </a:cubicBezTo>
                  <a:close/>
                  <a:moveTo>
                    <a:pt x="78" y="183"/>
                  </a:moveTo>
                  <a:cubicBezTo>
                    <a:pt x="64" y="183"/>
                    <a:pt x="53" y="185"/>
                    <a:pt x="46" y="188"/>
                  </a:cubicBezTo>
                  <a:cubicBezTo>
                    <a:pt x="38" y="192"/>
                    <a:pt x="34" y="197"/>
                    <a:pt x="34" y="204"/>
                  </a:cubicBezTo>
                  <a:cubicBezTo>
                    <a:pt x="34" y="210"/>
                    <a:pt x="38" y="215"/>
                    <a:pt x="46" y="219"/>
                  </a:cubicBezTo>
                  <a:cubicBezTo>
                    <a:pt x="53" y="223"/>
                    <a:pt x="62" y="224"/>
                    <a:pt x="72" y="224"/>
                  </a:cubicBezTo>
                  <a:cubicBezTo>
                    <a:pt x="85" y="224"/>
                    <a:pt x="96" y="221"/>
                    <a:pt x="103" y="214"/>
                  </a:cubicBezTo>
                  <a:cubicBezTo>
                    <a:pt x="109" y="209"/>
                    <a:pt x="112" y="200"/>
                    <a:pt x="111" y="186"/>
                  </a:cubicBezTo>
                  <a:cubicBezTo>
                    <a:pt x="94" y="184"/>
                    <a:pt x="84" y="183"/>
                    <a:pt x="78" y="18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9" name="Freeform 28">
              <a:extLst>
                <a:ext uri="{FF2B5EF4-FFF2-40B4-BE49-F238E27FC236}">
                  <a16:creationId xmlns:a16="http://schemas.microsoft.com/office/drawing/2014/main" id="{2242FD3B-B401-4275-ACA1-D1DC5D11379B}"/>
                </a:ext>
              </a:extLst>
            </p:cNvPr>
            <p:cNvSpPr>
              <a:spLocks noEditPoints="1"/>
            </p:cNvSpPr>
            <p:nvPr/>
          </p:nvSpPr>
          <p:spPr bwMode="black">
            <a:xfrm>
              <a:off x="11225582" y="5611986"/>
              <a:ext cx="185241" cy="178481"/>
            </a:xfrm>
            <a:custGeom>
              <a:avLst/>
              <a:gdLst/>
              <a:ahLst/>
              <a:cxnLst>
                <a:cxn ang="0">
                  <a:pos x="148" y="63"/>
                </a:cxn>
                <a:cxn ang="0">
                  <a:pos x="215" y="57"/>
                </a:cxn>
                <a:cxn ang="0">
                  <a:pos x="238" y="53"/>
                </a:cxn>
                <a:cxn ang="0">
                  <a:pos x="249" y="56"/>
                </a:cxn>
                <a:cxn ang="0">
                  <a:pos x="263" y="70"/>
                </a:cxn>
                <a:cxn ang="0">
                  <a:pos x="256" y="74"/>
                </a:cxn>
                <a:cxn ang="0">
                  <a:pos x="199" y="69"/>
                </a:cxn>
                <a:cxn ang="0">
                  <a:pos x="148" y="71"/>
                </a:cxn>
                <a:cxn ang="0">
                  <a:pos x="148" y="119"/>
                </a:cxn>
                <a:cxn ang="0">
                  <a:pos x="151" y="151"/>
                </a:cxn>
                <a:cxn ang="0">
                  <a:pos x="90" y="253"/>
                </a:cxn>
                <a:cxn ang="0">
                  <a:pos x="87" y="250"/>
                </a:cxn>
                <a:cxn ang="0">
                  <a:pos x="111" y="228"/>
                </a:cxn>
                <a:cxn ang="0">
                  <a:pos x="137" y="161"/>
                </a:cxn>
                <a:cxn ang="0">
                  <a:pos x="113" y="174"/>
                </a:cxn>
                <a:cxn ang="0">
                  <a:pos x="91" y="164"/>
                </a:cxn>
                <a:cxn ang="0">
                  <a:pos x="83" y="141"/>
                </a:cxn>
                <a:cxn ang="0">
                  <a:pos x="94" y="114"/>
                </a:cxn>
                <a:cxn ang="0">
                  <a:pos x="117" y="105"/>
                </a:cxn>
                <a:cxn ang="0">
                  <a:pos x="135" y="109"/>
                </a:cxn>
                <a:cxn ang="0">
                  <a:pos x="135" y="72"/>
                </a:cxn>
                <a:cxn ang="0">
                  <a:pos x="46" y="90"/>
                </a:cxn>
                <a:cxn ang="0">
                  <a:pos x="30" y="96"/>
                </a:cxn>
                <a:cxn ang="0">
                  <a:pos x="18" y="94"/>
                </a:cxn>
                <a:cxn ang="0">
                  <a:pos x="0" y="69"/>
                </a:cxn>
                <a:cxn ang="0">
                  <a:pos x="4" y="68"/>
                </a:cxn>
                <a:cxn ang="0">
                  <a:pos x="26" y="78"/>
                </a:cxn>
                <a:cxn ang="0">
                  <a:pos x="74" y="72"/>
                </a:cxn>
                <a:cxn ang="0">
                  <a:pos x="135" y="64"/>
                </a:cxn>
                <a:cxn ang="0">
                  <a:pos x="135" y="34"/>
                </a:cxn>
                <a:cxn ang="0">
                  <a:pos x="112" y="6"/>
                </a:cxn>
                <a:cxn ang="0">
                  <a:pos x="112" y="1"/>
                </a:cxn>
                <a:cxn ang="0">
                  <a:pos x="142" y="7"/>
                </a:cxn>
                <a:cxn ang="0">
                  <a:pos x="153" y="17"/>
                </a:cxn>
                <a:cxn ang="0">
                  <a:pos x="151" y="25"/>
                </a:cxn>
                <a:cxn ang="0">
                  <a:pos x="148" y="63"/>
                </a:cxn>
                <a:cxn ang="0">
                  <a:pos x="99" y="119"/>
                </a:cxn>
                <a:cxn ang="0">
                  <a:pos x="93" y="138"/>
                </a:cxn>
                <a:cxn ang="0">
                  <a:pos x="102" y="164"/>
                </a:cxn>
                <a:cxn ang="0">
                  <a:pos x="113" y="168"/>
                </a:cxn>
                <a:cxn ang="0">
                  <a:pos x="126" y="163"/>
                </a:cxn>
                <a:cxn ang="0">
                  <a:pos x="136" y="135"/>
                </a:cxn>
                <a:cxn ang="0">
                  <a:pos x="117" y="110"/>
                </a:cxn>
                <a:cxn ang="0">
                  <a:pos x="99" y="119"/>
                </a:cxn>
              </a:cxnLst>
              <a:rect l="0" t="0" r="r" b="b"/>
              <a:pathLst>
                <a:path w="264" h="254">
                  <a:moveTo>
                    <a:pt x="148" y="63"/>
                  </a:moveTo>
                  <a:cubicBezTo>
                    <a:pt x="182" y="61"/>
                    <a:pt x="204" y="59"/>
                    <a:pt x="215" y="57"/>
                  </a:cubicBezTo>
                  <a:cubicBezTo>
                    <a:pt x="220" y="57"/>
                    <a:pt x="227" y="55"/>
                    <a:pt x="238" y="53"/>
                  </a:cubicBezTo>
                  <a:cubicBezTo>
                    <a:pt x="242" y="52"/>
                    <a:pt x="245" y="53"/>
                    <a:pt x="249" y="56"/>
                  </a:cubicBezTo>
                  <a:cubicBezTo>
                    <a:pt x="257" y="63"/>
                    <a:pt x="262" y="68"/>
                    <a:pt x="263" y="70"/>
                  </a:cubicBezTo>
                  <a:cubicBezTo>
                    <a:pt x="264" y="74"/>
                    <a:pt x="262" y="76"/>
                    <a:pt x="256" y="74"/>
                  </a:cubicBezTo>
                  <a:cubicBezTo>
                    <a:pt x="241" y="71"/>
                    <a:pt x="222" y="69"/>
                    <a:pt x="199" y="69"/>
                  </a:cubicBezTo>
                  <a:cubicBezTo>
                    <a:pt x="184" y="69"/>
                    <a:pt x="167" y="69"/>
                    <a:pt x="148" y="71"/>
                  </a:cubicBezTo>
                  <a:cubicBezTo>
                    <a:pt x="148" y="87"/>
                    <a:pt x="148" y="103"/>
                    <a:pt x="148" y="119"/>
                  </a:cubicBezTo>
                  <a:cubicBezTo>
                    <a:pt x="150" y="127"/>
                    <a:pt x="151" y="137"/>
                    <a:pt x="151" y="151"/>
                  </a:cubicBezTo>
                  <a:cubicBezTo>
                    <a:pt x="151" y="198"/>
                    <a:pt x="131" y="232"/>
                    <a:pt x="90" y="253"/>
                  </a:cubicBezTo>
                  <a:cubicBezTo>
                    <a:pt x="86" y="254"/>
                    <a:pt x="85" y="253"/>
                    <a:pt x="87" y="250"/>
                  </a:cubicBezTo>
                  <a:cubicBezTo>
                    <a:pt x="96" y="243"/>
                    <a:pt x="104" y="236"/>
                    <a:pt x="111" y="228"/>
                  </a:cubicBezTo>
                  <a:cubicBezTo>
                    <a:pt x="127" y="209"/>
                    <a:pt x="136" y="187"/>
                    <a:pt x="137" y="161"/>
                  </a:cubicBezTo>
                  <a:cubicBezTo>
                    <a:pt x="131" y="170"/>
                    <a:pt x="123" y="174"/>
                    <a:pt x="113" y="174"/>
                  </a:cubicBezTo>
                  <a:cubicBezTo>
                    <a:pt x="105" y="174"/>
                    <a:pt x="97" y="171"/>
                    <a:pt x="91" y="164"/>
                  </a:cubicBezTo>
                  <a:cubicBezTo>
                    <a:pt x="85" y="159"/>
                    <a:pt x="83" y="151"/>
                    <a:pt x="83" y="141"/>
                  </a:cubicBezTo>
                  <a:cubicBezTo>
                    <a:pt x="83" y="130"/>
                    <a:pt x="87" y="121"/>
                    <a:pt x="94" y="114"/>
                  </a:cubicBezTo>
                  <a:cubicBezTo>
                    <a:pt x="100" y="108"/>
                    <a:pt x="108" y="105"/>
                    <a:pt x="117" y="105"/>
                  </a:cubicBezTo>
                  <a:cubicBezTo>
                    <a:pt x="123" y="105"/>
                    <a:pt x="129" y="106"/>
                    <a:pt x="135" y="109"/>
                  </a:cubicBezTo>
                  <a:cubicBezTo>
                    <a:pt x="135" y="97"/>
                    <a:pt x="135" y="85"/>
                    <a:pt x="135" y="72"/>
                  </a:cubicBezTo>
                  <a:cubicBezTo>
                    <a:pt x="95" y="78"/>
                    <a:pt x="65" y="84"/>
                    <a:pt x="46" y="90"/>
                  </a:cubicBezTo>
                  <a:cubicBezTo>
                    <a:pt x="38" y="92"/>
                    <a:pt x="33" y="94"/>
                    <a:pt x="30" y="96"/>
                  </a:cubicBezTo>
                  <a:cubicBezTo>
                    <a:pt x="26" y="98"/>
                    <a:pt x="21" y="97"/>
                    <a:pt x="18" y="94"/>
                  </a:cubicBezTo>
                  <a:cubicBezTo>
                    <a:pt x="9" y="88"/>
                    <a:pt x="3" y="80"/>
                    <a:pt x="0" y="69"/>
                  </a:cubicBezTo>
                  <a:cubicBezTo>
                    <a:pt x="0" y="65"/>
                    <a:pt x="1" y="65"/>
                    <a:pt x="4" y="68"/>
                  </a:cubicBezTo>
                  <a:cubicBezTo>
                    <a:pt x="8" y="74"/>
                    <a:pt x="15" y="78"/>
                    <a:pt x="26" y="78"/>
                  </a:cubicBezTo>
                  <a:cubicBezTo>
                    <a:pt x="36" y="78"/>
                    <a:pt x="52" y="76"/>
                    <a:pt x="74" y="72"/>
                  </a:cubicBezTo>
                  <a:cubicBezTo>
                    <a:pt x="91" y="69"/>
                    <a:pt x="111" y="66"/>
                    <a:pt x="135" y="64"/>
                  </a:cubicBezTo>
                  <a:cubicBezTo>
                    <a:pt x="135" y="54"/>
                    <a:pt x="135" y="44"/>
                    <a:pt x="135" y="34"/>
                  </a:cubicBezTo>
                  <a:cubicBezTo>
                    <a:pt x="135" y="17"/>
                    <a:pt x="127" y="7"/>
                    <a:pt x="112" y="6"/>
                  </a:cubicBezTo>
                  <a:cubicBezTo>
                    <a:pt x="109" y="4"/>
                    <a:pt x="109" y="3"/>
                    <a:pt x="112" y="1"/>
                  </a:cubicBezTo>
                  <a:cubicBezTo>
                    <a:pt x="125" y="0"/>
                    <a:pt x="135" y="2"/>
                    <a:pt x="142" y="7"/>
                  </a:cubicBezTo>
                  <a:cubicBezTo>
                    <a:pt x="146" y="9"/>
                    <a:pt x="150" y="12"/>
                    <a:pt x="153" y="17"/>
                  </a:cubicBezTo>
                  <a:cubicBezTo>
                    <a:pt x="156" y="21"/>
                    <a:pt x="155" y="23"/>
                    <a:pt x="151" y="25"/>
                  </a:cubicBezTo>
                  <a:cubicBezTo>
                    <a:pt x="149" y="27"/>
                    <a:pt x="148" y="40"/>
                    <a:pt x="148" y="63"/>
                  </a:cubicBezTo>
                  <a:close/>
                  <a:moveTo>
                    <a:pt x="99" y="119"/>
                  </a:moveTo>
                  <a:cubicBezTo>
                    <a:pt x="95" y="124"/>
                    <a:pt x="93" y="131"/>
                    <a:pt x="93" y="138"/>
                  </a:cubicBezTo>
                  <a:cubicBezTo>
                    <a:pt x="93" y="150"/>
                    <a:pt x="96" y="159"/>
                    <a:pt x="102" y="164"/>
                  </a:cubicBezTo>
                  <a:cubicBezTo>
                    <a:pt x="104" y="166"/>
                    <a:pt x="108" y="168"/>
                    <a:pt x="113" y="168"/>
                  </a:cubicBezTo>
                  <a:cubicBezTo>
                    <a:pt x="118" y="168"/>
                    <a:pt x="123" y="166"/>
                    <a:pt x="126" y="163"/>
                  </a:cubicBezTo>
                  <a:cubicBezTo>
                    <a:pt x="132" y="156"/>
                    <a:pt x="136" y="147"/>
                    <a:pt x="136" y="135"/>
                  </a:cubicBezTo>
                  <a:cubicBezTo>
                    <a:pt x="136" y="118"/>
                    <a:pt x="129" y="110"/>
                    <a:pt x="117" y="110"/>
                  </a:cubicBezTo>
                  <a:cubicBezTo>
                    <a:pt x="108" y="110"/>
                    <a:pt x="102" y="113"/>
                    <a:pt x="99" y="11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13" name="Group 512">
            <a:extLst>
              <a:ext uri="{FF2B5EF4-FFF2-40B4-BE49-F238E27FC236}">
                <a16:creationId xmlns:a16="http://schemas.microsoft.com/office/drawing/2014/main" id="{761DB719-870F-4938-A788-EFE661DB859E}"/>
              </a:ext>
            </a:extLst>
          </p:cNvPr>
          <p:cNvGrpSpPr/>
          <p:nvPr/>
        </p:nvGrpSpPr>
        <p:grpSpPr bwMode="black">
          <a:xfrm>
            <a:off x="8440596" y="3895099"/>
            <a:ext cx="826703" cy="216906"/>
            <a:chOff x="7458381" y="5575585"/>
            <a:chExt cx="830083" cy="225342"/>
          </a:xfrm>
          <a:solidFill>
            <a:srgbClr val="FFFFFF"/>
          </a:solidFill>
          <a:effectLst/>
        </p:grpSpPr>
        <p:sp>
          <p:nvSpPr>
            <p:cNvPr id="722" name="Freeform 21">
              <a:extLst>
                <a:ext uri="{FF2B5EF4-FFF2-40B4-BE49-F238E27FC236}">
                  <a16:creationId xmlns:a16="http://schemas.microsoft.com/office/drawing/2014/main" id="{C0C3DF59-C7E7-48B5-BA50-30BE5107AA96}"/>
                </a:ext>
              </a:extLst>
            </p:cNvPr>
            <p:cNvSpPr>
              <a:spLocks noEditPoints="1"/>
            </p:cNvSpPr>
            <p:nvPr/>
          </p:nvSpPr>
          <p:spPr bwMode="black">
            <a:xfrm>
              <a:off x="7458381" y="5586058"/>
              <a:ext cx="135813" cy="160476"/>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9"/>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9"/>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9"/>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3" name="Freeform 22">
              <a:extLst>
                <a:ext uri="{FF2B5EF4-FFF2-40B4-BE49-F238E27FC236}">
                  <a16:creationId xmlns:a16="http://schemas.microsoft.com/office/drawing/2014/main" id="{FB905013-D4CA-4FD0-B241-F24D8B315B1E}"/>
                </a:ext>
              </a:extLst>
            </p:cNvPr>
            <p:cNvSpPr>
              <a:spLocks/>
            </p:cNvSpPr>
            <p:nvPr/>
          </p:nvSpPr>
          <p:spPr bwMode="black">
            <a:xfrm>
              <a:off x="7601289" y="5631667"/>
              <a:ext cx="98313" cy="114867"/>
            </a:xfrm>
            <a:custGeom>
              <a:avLst/>
              <a:gdLst/>
              <a:ahLst/>
              <a:cxnLst>
                <a:cxn ang="0">
                  <a:pos x="109" y="279"/>
                </a:cxn>
                <a:cxn ang="0">
                  <a:pos x="291" y="279"/>
                </a:cxn>
                <a:cxn ang="0">
                  <a:pos x="291" y="340"/>
                </a:cxn>
                <a:cxn ang="0">
                  <a:pos x="0" y="340"/>
                </a:cxn>
                <a:cxn ang="0">
                  <a:pos x="0" y="314"/>
                </a:cxn>
                <a:cxn ang="0">
                  <a:pos x="184" y="61"/>
                </a:cxn>
                <a:cxn ang="0">
                  <a:pos x="19" y="61"/>
                </a:cxn>
                <a:cxn ang="0">
                  <a:pos x="19" y="0"/>
                </a:cxn>
                <a:cxn ang="0">
                  <a:pos x="288" y="0"/>
                </a:cxn>
                <a:cxn ang="0">
                  <a:pos x="288" y="30"/>
                </a:cxn>
                <a:cxn ang="0">
                  <a:pos x="109" y="279"/>
                </a:cxn>
              </a:cxnLst>
              <a:rect l="0" t="0" r="r" b="b"/>
              <a:pathLst>
                <a:path w="291" h="340">
                  <a:moveTo>
                    <a:pt x="109" y="279"/>
                  </a:moveTo>
                  <a:lnTo>
                    <a:pt x="291" y="279"/>
                  </a:lnTo>
                  <a:lnTo>
                    <a:pt x="291" y="340"/>
                  </a:lnTo>
                  <a:lnTo>
                    <a:pt x="0" y="340"/>
                  </a:lnTo>
                  <a:lnTo>
                    <a:pt x="0" y="314"/>
                  </a:lnTo>
                  <a:lnTo>
                    <a:pt x="184" y="61"/>
                  </a:lnTo>
                  <a:lnTo>
                    <a:pt x="19" y="61"/>
                  </a:lnTo>
                  <a:lnTo>
                    <a:pt x="19" y="0"/>
                  </a:lnTo>
                  <a:lnTo>
                    <a:pt x="288" y="0"/>
                  </a:lnTo>
                  <a:lnTo>
                    <a:pt x="288" y="30"/>
                  </a:lnTo>
                  <a:lnTo>
                    <a:pt x="109" y="27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4" name="Freeform 23">
              <a:extLst>
                <a:ext uri="{FF2B5EF4-FFF2-40B4-BE49-F238E27FC236}">
                  <a16:creationId xmlns:a16="http://schemas.microsoft.com/office/drawing/2014/main" id="{D537B17A-E425-433E-ACA9-167426F307A3}"/>
                </a:ext>
              </a:extLst>
            </p:cNvPr>
            <p:cNvSpPr>
              <a:spLocks noEditPoints="1"/>
            </p:cNvSpPr>
            <p:nvPr/>
          </p:nvSpPr>
          <p:spPr bwMode="black">
            <a:xfrm>
              <a:off x="7713791" y="5575585"/>
              <a:ext cx="32095" cy="170949"/>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2" y="29"/>
                    <a:pt x="1"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5" name="Freeform 24">
              <a:extLst>
                <a:ext uri="{FF2B5EF4-FFF2-40B4-BE49-F238E27FC236}">
                  <a16:creationId xmlns:a16="http://schemas.microsoft.com/office/drawing/2014/main" id="{E98A39F1-3E22-4543-B1AC-22C8D9488B06}"/>
                </a:ext>
              </a:extLst>
            </p:cNvPr>
            <p:cNvSpPr>
              <a:spLocks noEditPoints="1"/>
            </p:cNvSpPr>
            <p:nvPr/>
          </p:nvSpPr>
          <p:spPr bwMode="black">
            <a:xfrm>
              <a:off x="7764130" y="5629302"/>
              <a:ext cx="104394"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5"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4" y="200"/>
                    <a:pt x="81" y="200"/>
                    <a:pt x="77" y="200"/>
                  </a:cubicBezTo>
                  <a:cubicBezTo>
                    <a:pt x="67" y="200"/>
                    <a:pt x="60" y="198"/>
                    <a:pt x="55"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6" name="Freeform 25">
              <a:extLst>
                <a:ext uri="{FF2B5EF4-FFF2-40B4-BE49-F238E27FC236}">
                  <a16:creationId xmlns:a16="http://schemas.microsoft.com/office/drawing/2014/main" id="{EAD541D7-011B-42E8-BAC8-3ED38AD9089C}"/>
                </a:ext>
              </a:extLst>
            </p:cNvPr>
            <p:cNvSpPr>
              <a:spLocks/>
            </p:cNvSpPr>
            <p:nvPr/>
          </p:nvSpPr>
          <p:spPr bwMode="black">
            <a:xfrm>
              <a:off x="7888794" y="5576598"/>
              <a:ext cx="105070" cy="169936"/>
            </a:xfrm>
            <a:custGeom>
              <a:avLst/>
              <a:gdLst/>
              <a:ahLst/>
              <a:cxnLst>
                <a:cxn ang="0">
                  <a:pos x="212" y="503"/>
                </a:cxn>
                <a:cxn ang="0">
                  <a:pos x="77" y="340"/>
                </a:cxn>
                <a:cxn ang="0">
                  <a:pos x="77" y="340"/>
                </a:cxn>
                <a:cxn ang="0">
                  <a:pos x="77" y="503"/>
                </a:cxn>
                <a:cxn ang="0">
                  <a:pos x="0" y="503"/>
                </a:cxn>
                <a:cxn ang="0">
                  <a:pos x="0" y="0"/>
                </a:cxn>
                <a:cxn ang="0">
                  <a:pos x="77" y="0"/>
                </a:cxn>
                <a:cxn ang="0">
                  <a:pos x="77" y="319"/>
                </a:cxn>
                <a:cxn ang="0">
                  <a:pos x="77" y="319"/>
                </a:cxn>
                <a:cxn ang="0">
                  <a:pos x="205" y="163"/>
                </a:cxn>
                <a:cxn ang="0">
                  <a:pos x="302" y="163"/>
                </a:cxn>
                <a:cxn ang="0">
                  <a:pos x="155" y="326"/>
                </a:cxn>
                <a:cxn ang="0">
                  <a:pos x="311" y="503"/>
                </a:cxn>
                <a:cxn ang="0">
                  <a:pos x="212" y="503"/>
                </a:cxn>
              </a:cxnLst>
              <a:rect l="0" t="0" r="r" b="b"/>
              <a:pathLst>
                <a:path w="311" h="503">
                  <a:moveTo>
                    <a:pt x="212" y="503"/>
                  </a:moveTo>
                  <a:lnTo>
                    <a:pt x="77" y="340"/>
                  </a:lnTo>
                  <a:lnTo>
                    <a:pt x="77" y="340"/>
                  </a:lnTo>
                  <a:lnTo>
                    <a:pt x="77" y="503"/>
                  </a:lnTo>
                  <a:lnTo>
                    <a:pt x="0" y="503"/>
                  </a:lnTo>
                  <a:lnTo>
                    <a:pt x="0" y="0"/>
                  </a:lnTo>
                  <a:lnTo>
                    <a:pt x="77" y="0"/>
                  </a:lnTo>
                  <a:lnTo>
                    <a:pt x="77" y="319"/>
                  </a:lnTo>
                  <a:lnTo>
                    <a:pt x="77" y="319"/>
                  </a:lnTo>
                  <a:lnTo>
                    <a:pt x="205" y="163"/>
                  </a:lnTo>
                  <a:lnTo>
                    <a:pt x="302" y="163"/>
                  </a:lnTo>
                  <a:lnTo>
                    <a:pt x="155" y="326"/>
                  </a:lnTo>
                  <a:lnTo>
                    <a:pt x="311" y="503"/>
                  </a:lnTo>
                  <a:lnTo>
                    <a:pt x="212"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7" name="Freeform 26">
              <a:extLst>
                <a:ext uri="{FF2B5EF4-FFF2-40B4-BE49-F238E27FC236}">
                  <a16:creationId xmlns:a16="http://schemas.microsoft.com/office/drawing/2014/main" id="{1DD6C480-8D49-443C-B691-139FFF145145}"/>
                </a:ext>
              </a:extLst>
            </p:cNvPr>
            <p:cNvSpPr>
              <a:spLocks/>
            </p:cNvSpPr>
            <p:nvPr/>
          </p:nvSpPr>
          <p:spPr bwMode="black">
            <a:xfrm>
              <a:off x="8003661" y="5631667"/>
              <a:ext cx="102705" cy="117908"/>
            </a:xfrm>
            <a:custGeom>
              <a:avLst/>
              <a:gdLst/>
              <a:ahLst/>
              <a:cxnLst>
                <a:cxn ang="0">
                  <a:pos x="96" y="144"/>
                </a:cxn>
                <a:cxn ang="0">
                  <a:pos x="96" y="123"/>
                </a:cxn>
                <a:cxn ang="0">
                  <a:pos x="95" y="123"/>
                </a:cxn>
                <a:cxn ang="0">
                  <a:pos x="88" y="132"/>
                </a:cxn>
                <a:cxn ang="0">
                  <a:pos x="78" y="140"/>
                </a:cxn>
                <a:cxn ang="0">
                  <a:pos x="66" y="146"/>
                </a:cxn>
                <a:cxn ang="0">
                  <a:pos x="52" y="148"/>
                </a:cxn>
                <a:cxn ang="0">
                  <a:pos x="14" y="133"/>
                </a:cxn>
                <a:cxn ang="0">
                  <a:pos x="0" y="88"/>
                </a:cxn>
                <a:cxn ang="0">
                  <a:pos x="0" y="0"/>
                </a:cxn>
                <a:cxn ang="0">
                  <a:pos x="33" y="0"/>
                </a:cxn>
                <a:cxn ang="0">
                  <a:pos x="33" y="84"/>
                </a:cxn>
                <a:cxn ang="0">
                  <a:pos x="35" y="101"/>
                </a:cxn>
                <a:cxn ang="0">
                  <a:pos x="42" y="113"/>
                </a:cxn>
                <a:cxn ang="0">
                  <a:pos x="51" y="119"/>
                </a:cxn>
                <a:cxn ang="0">
                  <a:pos x="63" y="121"/>
                </a:cxn>
                <a:cxn ang="0">
                  <a:pos x="76" y="119"/>
                </a:cxn>
                <a:cxn ang="0">
                  <a:pos x="86" y="111"/>
                </a:cxn>
                <a:cxn ang="0">
                  <a:pos x="93" y="100"/>
                </a:cxn>
                <a:cxn ang="0">
                  <a:pos x="96" y="84"/>
                </a:cxn>
                <a:cxn ang="0">
                  <a:pos x="96" y="0"/>
                </a:cxn>
                <a:cxn ang="0">
                  <a:pos x="129" y="0"/>
                </a:cxn>
                <a:cxn ang="0">
                  <a:pos x="129" y="144"/>
                </a:cxn>
                <a:cxn ang="0">
                  <a:pos x="96" y="144"/>
                </a:cxn>
              </a:cxnLst>
              <a:rect l="0" t="0" r="r" b="b"/>
              <a:pathLst>
                <a:path w="129"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5" y="143"/>
                    <a:pt x="71" y="144"/>
                    <a:pt x="66" y="146"/>
                  </a:cubicBezTo>
                  <a:cubicBezTo>
                    <a:pt x="62" y="147"/>
                    <a:pt x="57" y="148"/>
                    <a:pt x="52" y="148"/>
                  </a:cubicBezTo>
                  <a:cubicBezTo>
                    <a:pt x="35" y="148"/>
                    <a:pt x="22" y="143"/>
                    <a:pt x="14"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2" y="113"/>
                  </a:cubicBezTo>
                  <a:cubicBezTo>
                    <a:pt x="44" y="116"/>
                    <a:pt x="47" y="118"/>
                    <a:pt x="51" y="119"/>
                  </a:cubicBezTo>
                  <a:cubicBezTo>
                    <a:pt x="55" y="120"/>
                    <a:pt x="59" y="121"/>
                    <a:pt x="63" y="121"/>
                  </a:cubicBezTo>
                  <a:cubicBezTo>
                    <a:pt x="68"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9" y="0"/>
                    <a:pt x="129" y="0"/>
                    <a:pt x="129" y="0"/>
                  </a:cubicBezTo>
                  <a:cubicBezTo>
                    <a:pt x="129" y="144"/>
                    <a:pt x="129" y="144"/>
                    <a:pt x="129" y="144"/>
                  </a:cubicBezTo>
                  <a:lnTo>
                    <a:pt x="96"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8" name="Freeform 27">
              <a:extLst>
                <a:ext uri="{FF2B5EF4-FFF2-40B4-BE49-F238E27FC236}">
                  <a16:creationId xmlns:a16="http://schemas.microsoft.com/office/drawing/2014/main" id="{0B12A8D5-E04F-494C-9B53-4ECD549F84B8}"/>
                </a:ext>
              </a:extLst>
            </p:cNvPr>
            <p:cNvSpPr>
              <a:spLocks noEditPoints="1"/>
            </p:cNvSpPr>
            <p:nvPr/>
          </p:nvSpPr>
          <p:spPr bwMode="black">
            <a:xfrm>
              <a:off x="8099947" y="5575585"/>
              <a:ext cx="65542" cy="225342"/>
            </a:xfrm>
            <a:custGeom>
              <a:avLst/>
              <a:gdLst/>
              <a:ahLst/>
              <a:cxnLst>
                <a:cxn ang="0">
                  <a:pos x="74" y="238"/>
                </a:cxn>
                <a:cxn ang="0">
                  <a:pos x="63" y="261"/>
                </a:cxn>
                <a:cxn ang="0">
                  <a:pos x="45" y="276"/>
                </a:cxn>
                <a:cxn ang="0">
                  <a:pos x="20" y="282"/>
                </a:cxn>
                <a:cxn ang="0">
                  <a:pos x="15" y="281"/>
                </a:cxn>
                <a:cxn ang="0">
                  <a:pos x="9" y="280"/>
                </a:cxn>
                <a:cxn ang="0">
                  <a:pos x="4" y="279"/>
                </a:cxn>
                <a:cxn ang="0">
                  <a:pos x="0" y="278"/>
                </a:cxn>
                <a:cxn ang="0">
                  <a:pos x="0" y="250"/>
                </a:cxn>
                <a:cxn ang="0">
                  <a:pos x="9" y="254"/>
                </a:cxn>
                <a:cxn ang="0">
                  <a:pos x="18" y="255"/>
                </a:cxn>
                <a:cxn ang="0">
                  <a:pos x="29" y="253"/>
                </a:cxn>
                <a:cxn ang="0">
                  <a:pos x="37" y="246"/>
                </a:cxn>
                <a:cxn ang="0">
                  <a:pos x="43" y="232"/>
                </a:cxn>
                <a:cxn ang="0">
                  <a:pos x="45" y="213"/>
                </a:cxn>
                <a:cxn ang="0">
                  <a:pos x="45" y="70"/>
                </a:cxn>
                <a:cxn ang="0">
                  <a:pos x="78" y="70"/>
                </a:cxn>
                <a:cxn ang="0">
                  <a:pos x="78" y="209"/>
                </a:cxn>
                <a:cxn ang="0">
                  <a:pos x="74" y="238"/>
                </a:cxn>
                <a:cxn ang="0">
                  <a:pos x="82" y="20"/>
                </a:cxn>
                <a:cxn ang="0">
                  <a:pos x="80" y="27"/>
                </a:cxn>
                <a:cxn ang="0">
                  <a:pos x="76" y="33"/>
                </a:cxn>
                <a:cxn ang="0">
                  <a:pos x="70" y="37"/>
                </a:cxn>
                <a:cxn ang="0">
                  <a:pos x="62" y="38"/>
                </a:cxn>
                <a:cxn ang="0">
                  <a:pos x="54" y="37"/>
                </a:cxn>
                <a:cxn ang="0">
                  <a:pos x="48" y="33"/>
                </a:cxn>
                <a:cxn ang="0">
                  <a:pos x="44" y="27"/>
                </a:cxn>
                <a:cxn ang="0">
                  <a:pos x="42" y="20"/>
                </a:cxn>
                <a:cxn ang="0">
                  <a:pos x="44" y="12"/>
                </a:cxn>
                <a:cxn ang="0">
                  <a:pos x="48" y="6"/>
                </a:cxn>
                <a:cxn ang="0">
                  <a:pos x="54" y="2"/>
                </a:cxn>
                <a:cxn ang="0">
                  <a:pos x="62" y="0"/>
                </a:cxn>
                <a:cxn ang="0">
                  <a:pos x="70" y="2"/>
                </a:cxn>
                <a:cxn ang="0">
                  <a:pos x="76" y="6"/>
                </a:cxn>
                <a:cxn ang="0">
                  <a:pos x="80" y="12"/>
                </a:cxn>
                <a:cxn ang="0">
                  <a:pos x="82" y="20"/>
                </a:cxn>
              </a:cxnLst>
              <a:rect l="0" t="0" r="r" b="b"/>
              <a:pathLst>
                <a:path w="82" h="282">
                  <a:moveTo>
                    <a:pt x="74" y="238"/>
                  </a:moveTo>
                  <a:cubicBezTo>
                    <a:pt x="72" y="247"/>
                    <a:pt x="68" y="255"/>
                    <a:pt x="63" y="261"/>
                  </a:cubicBezTo>
                  <a:cubicBezTo>
                    <a:pt x="59" y="268"/>
                    <a:pt x="52" y="273"/>
                    <a:pt x="45" y="276"/>
                  </a:cubicBezTo>
                  <a:cubicBezTo>
                    <a:pt x="38" y="280"/>
                    <a:pt x="30" y="282"/>
                    <a:pt x="20" y="282"/>
                  </a:cubicBezTo>
                  <a:cubicBezTo>
                    <a:pt x="18" y="282"/>
                    <a:pt x="16" y="282"/>
                    <a:pt x="15" y="281"/>
                  </a:cubicBezTo>
                  <a:cubicBezTo>
                    <a:pt x="13" y="281"/>
                    <a:pt x="11" y="281"/>
                    <a:pt x="9" y="280"/>
                  </a:cubicBezTo>
                  <a:cubicBezTo>
                    <a:pt x="8" y="280"/>
                    <a:pt x="6" y="280"/>
                    <a:pt x="4" y="279"/>
                  </a:cubicBezTo>
                  <a:cubicBezTo>
                    <a:pt x="3" y="279"/>
                    <a:pt x="1" y="278"/>
                    <a:pt x="0" y="278"/>
                  </a:cubicBezTo>
                  <a:cubicBezTo>
                    <a:pt x="0" y="250"/>
                    <a:pt x="0" y="250"/>
                    <a:pt x="0" y="250"/>
                  </a:cubicBezTo>
                  <a:cubicBezTo>
                    <a:pt x="3" y="251"/>
                    <a:pt x="6" y="252"/>
                    <a:pt x="9" y="254"/>
                  </a:cubicBezTo>
                  <a:cubicBezTo>
                    <a:pt x="12" y="255"/>
                    <a:pt x="16" y="255"/>
                    <a:pt x="18" y="255"/>
                  </a:cubicBezTo>
                  <a:cubicBezTo>
                    <a:pt x="22" y="255"/>
                    <a:pt x="26" y="255"/>
                    <a:pt x="29" y="253"/>
                  </a:cubicBezTo>
                  <a:cubicBezTo>
                    <a:pt x="32" y="251"/>
                    <a:pt x="35" y="249"/>
                    <a:pt x="37" y="246"/>
                  </a:cubicBezTo>
                  <a:cubicBezTo>
                    <a:pt x="40" y="242"/>
                    <a:pt x="42" y="238"/>
                    <a:pt x="43" y="232"/>
                  </a:cubicBezTo>
                  <a:cubicBezTo>
                    <a:pt x="45" y="227"/>
                    <a:pt x="45" y="220"/>
                    <a:pt x="45" y="213"/>
                  </a:cubicBezTo>
                  <a:cubicBezTo>
                    <a:pt x="45" y="70"/>
                    <a:pt x="45" y="70"/>
                    <a:pt x="45" y="70"/>
                  </a:cubicBezTo>
                  <a:cubicBezTo>
                    <a:pt x="78" y="70"/>
                    <a:pt x="78" y="70"/>
                    <a:pt x="78" y="70"/>
                  </a:cubicBezTo>
                  <a:cubicBezTo>
                    <a:pt x="78" y="209"/>
                    <a:pt x="78" y="209"/>
                    <a:pt x="78" y="209"/>
                  </a:cubicBezTo>
                  <a:cubicBezTo>
                    <a:pt x="78" y="220"/>
                    <a:pt x="77" y="229"/>
                    <a:pt x="74" y="238"/>
                  </a:cubicBezTo>
                  <a:close/>
                  <a:moveTo>
                    <a:pt x="82" y="20"/>
                  </a:moveTo>
                  <a:cubicBezTo>
                    <a:pt x="82" y="22"/>
                    <a:pt x="81" y="24"/>
                    <a:pt x="80" y="27"/>
                  </a:cubicBezTo>
                  <a:cubicBezTo>
                    <a:pt x="79" y="29"/>
                    <a:pt x="78" y="31"/>
                    <a:pt x="76" y="33"/>
                  </a:cubicBezTo>
                  <a:cubicBezTo>
                    <a:pt x="74" y="34"/>
                    <a:pt x="72" y="36"/>
                    <a:pt x="70" y="37"/>
                  </a:cubicBezTo>
                  <a:cubicBezTo>
                    <a:pt x="67" y="38"/>
                    <a:pt x="65" y="38"/>
                    <a:pt x="62" y="38"/>
                  </a:cubicBezTo>
                  <a:cubicBezTo>
                    <a:pt x="59" y="38"/>
                    <a:pt x="56" y="38"/>
                    <a:pt x="54" y="37"/>
                  </a:cubicBezTo>
                  <a:cubicBezTo>
                    <a:pt x="52" y="36"/>
                    <a:pt x="49" y="34"/>
                    <a:pt x="48" y="33"/>
                  </a:cubicBezTo>
                  <a:cubicBezTo>
                    <a:pt x="46" y="31"/>
                    <a:pt x="45" y="29"/>
                    <a:pt x="44" y="27"/>
                  </a:cubicBezTo>
                  <a:cubicBezTo>
                    <a:pt x="43" y="24"/>
                    <a:pt x="42" y="22"/>
                    <a:pt x="42" y="20"/>
                  </a:cubicBezTo>
                  <a:cubicBezTo>
                    <a:pt x="42" y="17"/>
                    <a:pt x="43" y="14"/>
                    <a:pt x="44" y="12"/>
                  </a:cubicBezTo>
                  <a:cubicBezTo>
                    <a:pt x="45" y="10"/>
                    <a:pt x="46" y="8"/>
                    <a:pt x="48" y="6"/>
                  </a:cubicBezTo>
                  <a:cubicBezTo>
                    <a:pt x="50" y="4"/>
                    <a:pt x="52" y="3"/>
                    <a:pt x="54" y="2"/>
                  </a:cubicBezTo>
                  <a:cubicBezTo>
                    <a:pt x="56" y="1"/>
                    <a:pt x="59" y="0"/>
                    <a:pt x="62" y="0"/>
                  </a:cubicBezTo>
                  <a:cubicBezTo>
                    <a:pt x="65" y="0"/>
                    <a:pt x="67" y="1"/>
                    <a:pt x="70" y="2"/>
                  </a:cubicBezTo>
                  <a:cubicBezTo>
                    <a:pt x="72" y="3"/>
                    <a:pt x="74" y="4"/>
                    <a:pt x="76" y="6"/>
                  </a:cubicBezTo>
                  <a:cubicBezTo>
                    <a:pt x="78" y="8"/>
                    <a:pt x="79" y="10"/>
                    <a:pt x="80" y="12"/>
                  </a:cubicBezTo>
                  <a:cubicBezTo>
                    <a:pt x="81" y="14"/>
                    <a:pt x="82" y="17"/>
                    <a:pt x="82" y="2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9" name="Freeform 28">
              <a:extLst>
                <a:ext uri="{FF2B5EF4-FFF2-40B4-BE49-F238E27FC236}">
                  <a16:creationId xmlns:a16="http://schemas.microsoft.com/office/drawing/2014/main" id="{2A94763F-0516-4A24-A646-01C52FA958D6}"/>
                </a:ext>
              </a:extLst>
            </p:cNvPr>
            <p:cNvSpPr>
              <a:spLocks noEditPoints="1"/>
            </p:cNvSpPr>
            <p:nvPr/>
          </p:nvSpPr>
          <p:spPr bwMode="black">
            <a:xfrm>
              <a:off x="8183732" y="5629302"/>
              <a:ext cx="104732"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6"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5" y="200"/>
                    <a:pt x="81" y="200"/>
                    <a:pt x="77" y="200"/>
                  </a:cubicBezTo>
                  <a:cubicBezTo>
                    <a:pt x="67" y="200"/>
                    <a:pt x="60" y="198"/>
                    <a:pt x="56"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14" name="Group 513">
            <a:extLst>
              <a:ext uri="{FF2B5EF4-FFF2-40B4-BE49-F238E27FC236}">
                <a16:creationId xmlns:a16="http://schemas.microsoft.com/office/drawing/2014/main" id="{5CF33E67-EE5F-410F-B968-5F2A805451DE}"/>
              </a:ext>
            </a:extLst>
          </p:cNvPr>
          <p:cNvGrpSpPr/>
          <p:nvPr/>
        </p:nvGrpSpPr>
        <p:grpSpPr bwMode="black">
          <a:xfrm>
            <a:off x="7690065" y="4437501"/>
            <a:ext cx="762824" cy="190605"/>
            <a:chOff x="4872260" y="5575584"/>
            <a:chExt cx="765942" cy="198016"/>
          </a:xfrm>
          <a:solidFill>
            <a:srgbClr val="FFFFFF"/>
          </a:solidFill>
          <a:effectLst/>
        </p:grpSpPr>
        <p:sp>
          <p:nvSpPr>
            <p:cNvPr id="717" name="Freeform 30">
              <a:extLst>
                <a:ext uri="{FF2B5EF4-FFF2-40B4-BE49-F238E27FC236}">
                  <a16:creationId xmlns:a16="http://schemas.microsoft.com/office/drawing/2014/main" id="{C8F99C58-614D-487A-BA07-3C532A4F0EEE}"/>
                </a:ext>
              </a:extLst>
            </p:cNvPr>
            <p:cNvSpPr>
              <a:spLocks noEditPoints="1"/>
            </p:cNvSpPr>
            <p:nvPr/>
          </p:nvSpPr>
          <p:spPr bwMode="black">
            <a:xfrm>
              <a:off x="4872260" y="5578313"/>
              <a:ext cx="145392" cy="181255"/>
            </a:xfrm>
            <a:custGeom>
              <a:avLst/>
              <a:gdLst/>
              <a:ahLst/>
              <a:cxnLst>
                <a:cxn ang="0">
                  <a:pos x="131" y="197"/>
                </a:cxn>
                <a:cxn ang="0">
                  <a:pos x="131" y="144"/>
                </a:cxn>
                <a:cxn ang="0">
                  <a:pos x="27" y="144"/>
                </a:cxn>
                <a:cxn ang="0">
                  <a:pos x="27" y="197"/>
                </a:cxn>
                <a:cxn ang="0">
                  <a:pos x="0" y="197"/>
                </a:cxn>
                <a:cxn ang="0">
                  <a:pos x="0" y="118"/>
                </a:cxn>
                <a:cxn ang="0">
                  <a:pos x="13" y="118"/>
                </a:cxn>
                <a:cxn ang="0">
                  <a:pos x="38" y="65"/>
                </a:cxn>
                <a:cxn ang="0">
                  <a:pos x="48" y="0"/>
                </a:cxn>
                <a:cxn ang="0">
                  <a:pos x="135" y="0"/>
                </a:cxn>
                <a:cxn ang="0">
                  <a:pos x="135" y="118"/>
                </a:cxn>
                <a:cxn ang="0">
                  <a:pos x="158" y="118"/>
                </a:cxn>
                <a:cxn ang="0">
                  <a:pos x="158" y="197"/>
                </a:cxn>
                <a:cxn ang="0">
                  <a:pos x="131" y="197"/>
                </a:cxn>
                <a:cxn ang="0">
                  <a:pos x="103" y="26"/>
                </a:cxn>
                <a:cxn ang="0">
                  <a:pos x="73" y="26"/>
                </a:cxn>
                <a:cxn ang="0">
                  <a:pos x="65" y="74"/>
                </a:cxn>
                <a:cxn ang="0">
                  <a:pos x="46" y="118"/>
                </a:cxn>
                <a:cxn ang="0">
                  <a:pos x="103" y="118"/>
                </a:cxn>
                <a:cxn ang="0">
                  <a:pos x="103" y="26"/>
                </a:cxn>
              </a:cxnLst>
              <a:rect l="0" t="0" r="r" b="b"/>
              <a:pathLst>
                <a:path w="158" h="197">
                  <a:moveTo>
                    <a:pt x="131" y="197"/>
                  </a:moveTo>
                  <a:cubicBezTo>
                    <a:pt x="131" y="144"/>
                    <a:pt x="131" y="144"/>
                    <a:pt x="131" y="144"/>
                  </a:cubicBezTo>
                  <a:cubicBezTo>
                    <a:pt x="27" y="144"/>
                    <a:pt x="27" y="144"/>
                    <a:pt x="27" y="144"/>
                  </a:cubicBezTo>
                  <a:cubicBezTo>
                    <a:pt x="27" y="197"/>
                    <a:pt x="27" y="197"/>
                    <a:pt x="27" y="197"/>
                  </a:cubicBezTo>
                  <a:cubicBezTo>
                    <a:pt x="0" y="197"/>
                    <a:pt x="0" y="197"/>
                    <a:pt x="0" y="197"/>
                  </a:cubicBezTo>
                  <a:cubicBezTo>
                    <a:pt x="0" y="118"/>
                    <a:pt x="0" y="118"/>
                    <a:pt x="0" y="118"/>
                  </a:cubicBezTo>
                  <a:cubicBezTo>
                    <a:pt x="13" y="118"/>
                    <a:pt x="13" y="118"/>
                    <a:pt x="13" y="118"/>
                  </a:cubicBezTo>
                  <a:cubicBezTo>
                    <a:pt x="23" y="102"/>
                    <a:pt x="32" y="84"/>
                    <a:pt x="38" y="65"/>
                  </a:cubicBezTo>
                  <a:cubicBezTo>
                    <a:pt x="43" y="45"/>
                    <a:pt x="47" y="24"/>
                    <a:pt x="48" y="0"/>
                  </a:cubicBezTo>
                  <a:cubicBezTo>
                    <a:pt x="135" y="0"/>
                    <a:pt x="135" y="0"/>
                    <a:pt x="135" y="0"/>
                  </a:cubicBezTo>
                  <a:cubicBezTo>
                    <a:pt x="135" y="118"/>
                    <a:pt x="135" y="118"/>
                    <a:pt x="135" y="118"/>
                  </a:cubicBezTo>
                  <a:cubicBezTo>
                    <a:pt x="158" y="118"/>
                    <a:pt x="158" y="118"/>
                    <a:pt x="158" y="118"/>
                  </a:cubicBezTo>
                  <a:cubicBezTo>
                    <a:pt x="158" y="197"/>
                    <a:pt x="158" y="197"/>
                    <a:pt x="158" y="197"/>
                  </a:cubicBezTo>
                  <a:lnTo>
                    <a:pt x="131" y="197"/>
                  </a:lnTo>
                  <a:close/>
                  <a:moveTo>
                    <a:pt x="103" y="26"/>
                  </a:moveTo>
                  <a:cubicBezTo>
                    <a:pt x="73" y="26"/>
                    <a:pt x="73" y="26"/>
                    <a:pt x="73" y="26"/>
                  </a:cubicBezTo>
                  <a:cubicBezTo>
                    <a:pt x="72" y="43"/>
                    <a:pt x="69" y="59"/>
                    <a:pt x="65" y="74"/>
                  </a:cubicBezTo>
                  <a:cubicBezTo>
                    <a:pt x="61" y="89"/>
                    <a:pt x="54" y="104"/>
                    <a:pt x="46" y="118"/>
                  </a:cubicBezTo>
                  <a:cubicBezTo>
                    <a:pt x="103" y="118"/>
                    <a:pt x="103" y="118"/>
                    <a:pt x="103" y="118"/>
                  </a:cubicBezTo>
                  <a:lnTo>
                    <a:pt x="103" y="26"/>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18" name="Freeform 31">
              <a:extLst>
                <a:ext uri="{FF2B5EF4-FFF2-40B4-BE49-F238E27FC236}">
                  <a16:creationId xmlns:a16="http://schemas.microsoft.com/office/drawing/2014/main" id="{30590204-FC3C-4EE0-BDED-FF0D85FFF3E7}"/>
                </a:ext>
              </a:extLst>
            </p:cNvPr>
            <p:cNvSpPr>
              <a:spLocks noEditPoints="1"/>
            </p:cNvSpPr>
            <p:nvPr/>
          </p:nvSpPr>
          <p:spPr bwMode="black">
            <a:xfrm>
              <a:off x="5025838" y="5578313"/>
              <a:ext cx="116158" cy="132530"/>
            </a:xfrm>
            <a:custGeom>
              <a:avLst/>
              <a:gdLst/>
              <a:ahLst/>
              <a:cxnLst>
                <a:cxn ang="0">
                  <a:pos x="93" y="144"/>
                </a:cxn>
                <a:cxn ang="0">
                  <a:pos x="93" y="90"/>
                </a:cxn>
                <a:cxn ang="0">
                  <a:pos x="77" y="90"/>
                </a:cxn>
                <a:cxn ang="0">
                  <a:pos x="70" y="90"/>
                </a:cxn>
                <a:cxn ang="0">
                  <a:pos x="63" y="93"/>
                </a:cxn>
                <a:cxn ang="0">
                  <a:pos x="56" y="99"/>
                </a:cxn>
                <a:cxn ang="0">
                  <a:pos x="50" y="110"/>
                </a:cxn>
                <a:cxn ang="0">
                  <a:pos x="36" y="144"/>
                </a:cxn>
                <a:cxn ang="0">
                  <a:pos x="0" y="144"/>
                </a:cxn>
                <a:cxn ang="0">
                  <a:pos x="17" y="106"/>
                </a:cxn>
                <a:cxn ang="0">
                  <a:pos x="28" y="90"/>
                </a:cxn>
                <a:cxn ang="0">
                  <a:pos x="45" y="80"/>
                </a:cxn>
                <a:cxn ang="0">
                  <a:pos x="18" y="68"/>
                </a:cxn>
                <a:cxn ang="0">
                  <a:pos x="9" y="42"/>
                </a:cxn>
                <a:cxn ang="0">
                  <a:pos x="12" y="26"/>
                </a:cxn>
                <a:cxn ang="0">
                  <a:pos x="22" y="13"/>
                </a:cxn>
                <a:cxn ang="0">
                  <a:pos x="39" y="4"/>
                </a:cxn>
                <a:cxn ang="0">
                  <a:pos x="66" y="0"/>
                </a:cxn>
                <a:cxn ang="0">
                  <a:pos x="126" y="0"/>
                </a:cxn>
                <a:cxn ang="0">
                  <a:pos x="126" y="144"/>
                </a:cxn>
                <a:cxn ang="0">
                  <a:pos x="93" y="144"/>
                </a:cxn>
                <a:cxn ang="0">
                  <a:pos x="93" y="24"/>
                </a:cxn>
                <a:cxn ang="0">
                  <a:pos x="71" y="24"/>
                </a:cxn>
                <a:cxn ang="0">
                  <a:pos x="50" y="29"/>
                </a:cxn>
                <a:cxn ang="0">
                  <a:pos x="43" y="45"/>
                </a:cxn>
                <a:cxn ang="0">
                  <a:pos x="50" y="62"/>
                </a:cxn>
                <a:cxn ang="0">
                  <a:pos x="71" y="67"/>
                </a:cxn>
                <a:cxn ang="0">
                  <a:pos x="93" y="67"/>
                </a:cxn>
                <a:cxn ang="0">
                  <a:pos x="93" y="24"/>
                </a:cxn>
              </a:cxnLst>
              <a:rect l="0" t="0" r="r" b="b"/>
              <a:pathLst>
                <a:path w="126" h="144">
                  <a:moveTo>
                    <a:pt x="93" y="144"/>
                  </a:moveTo>
                  <a:cubicBezTo>
                    <a:pt x="93" y="90"/>
                    <a:pt x="93" y="90"/>
                    <a:pt x="93" y="90"/>
                  </a:cubicBezTo>
                  <a:cubicBezTo>
                    <a:pt x="77" y="90"/>
                    <a:pt x="77" y="90"/>
                    <a:pt x="77" y="90"/>
                  </a:cubicBezTo>
                  <a:cubicBezTo>
                    <a:pt x="75" y="90"/>
                    <a:pt x="73" y="90"/>
                    <a:pt x="70" y="90"/>
                  </a:cubicBezTo>
                  <a:cubicBezTo>
                    <a:pt x="68" y="91"/>
                    <a:pt x="65" y="92"/>
                    <a:pt x="63" y="93"/>
                  </a:cubicBezTo>
                  <a:cubicBezTo>
                    <a:pt x="61" y="95"/>
                    <a:pt x="58" y="97"/>
                    <a:pt x="56" y="99"/>
                  </a:cubicBezTo>
                  <a:cubicBezTo>
                    <a:pt x="54" y="102"/>
                    <a:pt x="52" y="106"/>
                    <a:pt x="50" y="110"/>
                  </a:cubicBezTo>
                  <a:cubicBezTo>
                    <a:pt x="36" y="144"/>
                    <a:pt x="36" y="144"/>
                    <a:pt x="36" y="144"/>
                  </a:cubicBezTo>
                  <a:cubicBezTo>
                    <a:pt x="0" y="144"/>
                    <a:pt x="0" y="144"/>
                    <a:pt x="0" y="144"/>
                  </a:cubicBezTo>
                  <a:cubicBezTo>
                    <a:pt x="17" y="106"/>
                    <a:pt x="17" y="106"/>
                    <a:pt x="17" y="106"/>
                  </a:cubicBezTo>
                  <a:cubicBezTo>
                    <a:pt x="20" y="99"/>
                    <a:pt x="24" y="94"/>
                    <a:pt x="28" y="90"/>
                  </a:cubicBezTo>
                  <a:cubicBezTo>
                    <a:pt x="32" y="86"/>
                    <a:pt x="38" y="82"/>
                    <a:pt x="45" y="80"/>
                  </a:cubicBezTo>
                  <a:cubicBezTo>
                    <a:pt x="33" y="79"/>
                    <a:pt x="24" y="74"/>
                    <a:pt x="18" y="68"/>
                  </a:cubicBezTo>
                  <a:cubicBezTo>
                    <a:pt x="12" y="61"/>
                    <a:pt x="9" y="53"/>
                    <a:pt x="9" y="42"/>
                  </a:cubicBezTo>
                  <a:cubicBezTo>
                    <a:pt x="9" y="36"/>
                    <a:pt x="10" y="31"/>
                    <a:pt x="12" y="26"/>
                  </a:cubicBezTo>
                  <a:cubicBezTo>
                    <a:pt x="14" y="21"/>
                    <a:pt x="18" y="17"/>
                    <a:pt x="22" y="13"/>
                  </a:cubicBezTo>
                  <a:cubicBezTo>
                    <a:pt x="27" y="9"/>
                    <a:pt x="32" y="6"/>
                    <a:pt x="39" y="4"/>
                  </a:cubicBezTo>
                  <a:cubicBezTo>
                    <a:pt x="47" y="1"/>
                    <a:pt x="55" y="0"/>
                    <a:pt x="66" y="0"/>
                  </a:cubicBezTo>
                  <a:cubicBezTo>
                    <a:pt x="126" y="0"/>
                    <a:pt x="126" y="0"/>
                    <a:pt x="126" y="0"/>
                  </a:cubicBezTo>
                  <a:cubicBezTo>
                    <a:pt x="126" y="144"/>
                    <a:pt x="126" y="144"/>
                    <a:pt x="126" y="144"/>
                  </a:cubicBezTo>
                  <a:lnTo>
                    <a:pt x="93" y="144"/>
                  </a:lnTo>
                  <a:close/>
                  <a:moveTo>
                    <a:pt x="93" y="24"/>
                  </a:moveTo>
                  <a:cubicBezTo>
                    <a:pt x="71" y="24"/>
                    <a:pt x="71" y="24"/>
                    <a:pt x="71" y="24"/>
                  </a:cubicBezTo>
                  <a:cubicBezTo>
                    <a:pt x="61" y="24"/>
                    <a:pt x="54" y="25"/>
                    <a:pt x="50" y="29"/>
                  </a:cubicBezTo>
                  <a:cubicBezTo>
                    <a:pt x="45" y="32"/>
                    <a:pt x="43" y="38"/>
                    <a:pt x="43" y="45"/>
                  </a:cubicBezTo>
                  <a:cubicBezTo>
                    <a:pt x="43" y="53"/>
                    <a:pt x="45" y="58"/>
                    <a:pt x="50" y="62"/>
                  </a:cubicBezTo>
                  <a:cubicBezTo>
                    <a:pt x="55" y="66"/>
                    <a:pt x="62" y="67"/>
                    <a:pt x="71" y="67"/>
                  </a:cubicBezTo>
                  <a:cubicBezTo>
                    <a:pt x="93" y="67"/>
                    <a:pt x="93" y="67"/>
                    <a:pt x="93" y="67"/>
                  </a:cubicBezTo>
                  <a:lnTo>
                    <a:pt x="93" y="2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19" name="Freeform 32">
              <a:extLst>
                <a:ext uri="{FF2B5EF4-FFF2-40B4-BE49-F238E27FC236}">
                  <a16:creationId xmlns:a16="http://schemas.microsoft.com/office/drawing/2014/main" id="{C5F57F08-CC8B-42E9-BAFF-3833305B52A3}"/>
                </a:ext>
              </a:extLst>
            </p:cNvPr>
            <p:cNvSpPr>
              <a:spLocks/>
            </p:cNvSpPr>
            <p:nvPr/>
          </p:nvSpPr>
          <p:spPr bwMode="black">
            <a:xfrm>
              <a:off x="5177078" y="5578313"/>
              <a:ext cx="121615" cy="132530"/>
            </a:xfrm>
            <a:custGeom>
              <a:avLst/>
              <a:gdLst/>
              <a:ahLst/>
              <a:cxnLst>
                <a:cxn ang="0">
                  <a:pos x="210" y="340"/>
                </a:cxn>
                <a:cxn ang="0">
                  <a:pos x="78" y="177"/>
                </a:cxn>
                <a:cxn ang="0">
                  <a:pos x="75" y="177"/>
                </a:cxn>
                <a:cxn ang="0">
                  <a:pos x="75" y="340"/>
                </a:cxn>
                <a:cxn ang="0">
                  <a:pos x="0" y="340"/>
                </a:cxn>
                <a:cxn ang="0">
                  <a:pos x="0" y="0"/>
                </a:cxn>
                <a:cxn ang="0">
                  <a:pos x="75" y="0"/>
                </a:cxn>
                <a:cxn ang="0">
                  <a:pos x="75" y="156"/>
                </a:cxn>
                <a:cxn ang="0">
                  <a:pos x="78" y="156"/>
                </a:cxn>
                <a:cxn ang="0">
                  <a:pos x="203" y="0"/>
                </a:cxn>
                <a:cxn ang="0">
                  <a:pos x="300" y="0"/>
                </a:cxn>
                <a:cxn ang="0">
                  <a:pos x="156" y="163"/>
                </a:cxn>
                <a:cxn ang="0">
                  <a:pos x="312" y="340"/>
                </a:cxn>
                <a:cxn ang="0">
                  <a:pos x="210" y="340"/>
                </a:cxn>
              </a:cxnLst>
              <a:rect l="0" t="0" r="r" b="b"/>
              <a:pathLst>
                <a:path w="312" h="340">
                  <a:moveTo>
                    <a:pt x="210" y="340"/>
                  </a:moveTo>
                  <a:lnTo>
                    <a:pt x="78" y="177"/>
                  </a:lnTo>
                  <a:lnTo>
                    <a:pt x="75" y="177"/>
                  </a:lnTo>
                  <a:lnTo>
                    <a:pt x="75" y="340"/>
                  </a:lnTo>
                  <a:lnTo>
                    <a:pt x="0" y="340"/>
                  </a:lnTo>
                  <a:lnTo>
                    <a:pt x="0" y="0"/>
                  </a:lnTo>
                  <a:lnTo>
                    <a:pt x="75" y="0"/>
                  </a:lnTo>
                  <a:lnTo>
                    <a:pt x="75" y="156"/>
                  </a:lnTo>
                  <a:lnTo>
                    <a:pt x="78" y="156"/>
                  </a:lnTo>
                  <a:lnTo>
                    <a:pt x="203" y="0"/>
                  </a:lnTo>
                  <a:lnTo>
                    <a:pt x="300" y="0"/>
                  </a:lnTo>
                  <a:lnTo>
                    <a:pt x="156" y="163"/>
                  </a:lnTo>
                  <a:lnTo>
                    <a:pt x="312" y="340"/>
                  </a:lnTo>
                  <a:lnTo>
                    <a:pt x="210" y="340"/>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0" name="Freeform 33">
              <a:extLst>
                <a:ext uri="{FF2B5EF4-FFF2-40B4-BE49-F238E27FC236}">
                  <a16:creationId xmlns:a16="http://schemas.microsoft.com/office/drawing/2014/main" id="{025C7387-8361-4F83-843D-E938A7EC7621}"/>
                </a:ext>
              </a:extLst>
            </p:cNvPr>
            <p:cNvSpPr>
              <a:spLocks/>
            </p:cNvSpPr>
            <p:nvPr/>
          </p:nvSpPr>
          <p:spPr bwMode="black">
            <a:xfrm>
              <a:off x="5292846" y="5578313"/>
              <a:ext cx="133699" cy="195287"/>
            </a:xfrm>
            <a:custGeom>
              <a:avLst/>
              <a:gdLst/>
              <a:ahLst/>
              <a:cxnLst>
                <a:cxn ang="0">
                  <a:pos x="83" y="161"/>
                </a:cxn>
                <a:cxn ang="0">
                  <a:pos x="59" y="200"/>
                </a:cxn>
                <a:cxn ang="0">
                  <a:pos x="26" y="212"/>
                </a:cxn>
                <a:cxn ang="0">
                  <a:pos x="16" y="211"/>
                </a:cxn>
                <a:cxn ang="0">
                  <a:pos x="6" y="209"/>
                </a:cxn>
                <a:cxn ang="0">
                  <a:pos x="6" y="182"/>
                </a:cxn>
                <a:cxn ang="0">
                  <a:pos x="14" y="184"/>
                </a:cxn>
                <a:cxn ang="0">
                  <a:pos x="22" y="185"/>
                </a:cxn>
                <a:cxn ang="0">
                  <a:pos x="36" y="181"/>
                </a:cxn>
                <a:cxn ang="0">
                  <a:pos x="47" y="167"/>
                </a:cxn>
                <a:cxn ang="0">
                  <a:pos x="57" y="144"/>
                </a:cxn>
                <a:cxn ang="0">
                  <a:pos x="0" y="0"/>
                </a:cxn>
                <a:cxn ang="0">
                  <a:pos x="36" y="0"/>
                </a:cxn>
                <a:cxn ang="0">
                  <a:pos x="70" y="102"/>
                </a:cxn>
                <a:cxn ang="0">
                  <a:pos x="72" y="109"/>
                </a:cxn>
                <a:cxn ang="0">
                  <a:pos x="73" y="115"/>
                </a:cxn>
                <a:cxn ang="0">
                  <a:pos x="74" y="115"/>
                </a:cxn>
                <a:cxn ang="0">
                  <a:pos x="75" y="109"/>
                </a:cxn>
                <a:cxn ang="0">
                  <a:pos x="77" y="102"/>
                </a:cxn>
                <a:cxn ang="0">
                  <a:pos x="112" y="0"/>
                </a:cxn>
                <a:cxn ang="0">
                  <a:pos x="145" y="0"/>
                </a:cxn>
                <a:cxn ang="0">
                  <a:pos x="83" y="161"/>
                </a:cxn>
              </a:cxnLst>
              <a:rect l="0" t="0" r="r" b="b"/>
              <a:pathLst>
                <a:path w="145" h="212">
                  <a:moveTo>
                    <a:pt x="83" y="161"/>
                  </a:moveTo>
                  <a:cubicBezTo>
                    <a:pt x="76" y="179"/>
                    <a:pt x="68" y="192"/>
                    <a:pt x="59" y="200"/>
                  </a:cubicBezTo>
                  <a:cubicBezTo>
                    <a:pt x="49" y="208"/>
                    <a:pt x="38" y="212"/>
                    <a:pt x="26" y="212"/>
                  </a:cubicBezTo>
                  <a:cubicBezTo>
                    <a:pt x="23" y="212"/>
                    <a:pt x="20" y="212"/>
                    <a:pt x="16" y="211"/>
                  </a:cubicBezTo>
                  <a:cubicBezTo>
                    <a:pt x="12" y="211"/>
                    <a:pt x="9" y="210"/>
                    <a:pt x="6" y="209"/>
                  </a:cubicBezTo>
                  <a:cubicBezTo>
                    <a:pt x="6" y="182"/>
                    <a:pt x="6" y="182"/>
                    <a:pt x="6" y="182"/>
                  </a:cubicBezTo>
                  <a:cubicBezTo>
                    <a:pt x="8" y="183"/>
                    <a:pt x="11" y="184"/>
                    <a:pt x="14" y="184"/>
                  </a:cubicBezTo>
                  <a:cubicBezTo>
                    <a:pt x="17" y="185"/>
                    <a:pt x="20" y="185"/>
                    <a:pt x="22" y="185"/>
                  </a:cubicBezTo>
                  <a:cubicBezTo>
                    <a:pt x="27" y="185"/>
                    <a:pt x="32" y="184"/>
                    <a:pt x="36" y="181"/>
                  </a:cubicBezTo>
                  <a:cubicBezTo>
                    <a:pt x="41" y="178"/>
                    <a:pt x="45" y="174"/>
                    <a:pt x="47" y="167"/>
                  </a:cubicBezTo>
                  <a:cubicBezTo>
                    <a:pt x="57" y="144"/>
                    <a:pt x="57" y="144"/>
                    <a:pt x="57" y="144"/>
                  </a:cubicBezTo>
                  <a:cubicBezTo>
                    <a:pt x="0" y="0"/>
                    <a:pt x="0" y="0"/>
                    <a:pt x="0" y="0"/>
                  </a:cubicBezTo>
                  <a:cubicBezTo>
                    <a:pt x="36" y="0"/>
                    <a:pt x="36" y="0"/>
                    <a:pt x="36" y="0"/>
                  </a:cubicBezTo>
                  <a:cubicBezTo>
                    <a:pt x="70" y="102"/>
                    <a:pt x="70" y="102"/>
                    <a:pt x="70" y="102"/>
                  </a:cubicBezTo>
                  <a:cubicBezTo>
                    <a:pt x="71" y="104"/>
                    <a:pt x="71" y="106"/>
                    <a:pt x="72" y="109"/>
                  </a:cubicBezTo>
                  <a:cubicBezTo>
                    <a:pt x="72" y="112"/>
                    <a:pt x="73" y="114"/>
                    <a:pt x="73" y="115"/>
                  </a:cubicBezTo>
                  <a:cubicBezTo>
                    <a:pt x="74" y="115"/>
                    <a:pt x="74" y="115"/>
                    <a:pt x="74" y="115"/>
                  </a:cubicBezTo>
                  <a:cubicBezTo>
                    <a:pt x="74" y="114"/>
                    <a:pt x="75" y="112"/>
                    <a:pt x="75" y="109"/>
                  </a:cubicBezTo>
                  <a:cubicBezTo>
                    <a:pt x="76" y="107"/>
                    <a:pt x="76" y="104"/>
                    <a:pt x="77" y="102"/>
                  </a:cubicBezTo>
                  <a:cubicBezTo>
                    <a:pt x="112" y="0"/>
                    <a:pt x="112" y="0"/>
                    <a:pt x="112" y="0"/>
                  </a:cubicBezTo>
                  <a:cubicBezTo>
                    <a:pt x="145" y="0"/>
                    <a:pt x="145" y="0"/>
                    <a:pt x="145" y="0"/>
                  </a:cubicBezTo>
                  <a:lnTo>
                    <a:pt x="83" y="16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1" name="Freeform 34">
              <a:extLst>
                <a:ext uri="{FF2B5EF4-FFF2-40B4-BE49-F238E27FC236}">
                  <a16:creationId xmlns:a16="http://schemas.microsoft.com/office/drawing/2014/main" id="{7F4C088B-45B0-43D1-9891-ACA58D7E0740}"/>
                </a:ext>
              </a:extLst>
            </p:cNvPr>
            <p:cNvSpPr>
              <a:spLocks noEditPoints="1"/>
            </p:cNvSpPr>
            <p:nvPr/>
          </p:nvSpPr>
          <p:spPr bwMode="black">
            <a:xfrm>
              <a:off x="5442137" y="5575584"/>
              <a:ext cx="196065" cy="138767"/>
            </a:xfrm>
            <a:custGeom>
              <a:avLst/>
              <a:gdLst/>
              <a:ahLst/>
              <a:cxnLst>
                <a:cxn ang="0">
                  <a:pos x="213" y="74"/>
                </a:cxn>
                <a:cxn ang="0">
                  <a:pos x="208" y="106"/>
                </a:cxn>
                <a:cxn ang="0">
                  <a:pos x="194" y="130"/>
                </a:cxn>
                <a:cxn ang="0">
                  <a:pos x="171" y="145"/>
                </a:cxn>
                <a:cxn ang="0">
                  <a:pos x="140" y="151"/>
                </a:cxn>
                <a:cxn ang="0">
                  <a:pos x="112" y="146"/>
                </a:cxn>
                <a:cxn ang="0">
                  <a:pos x="90" y="133"/>
                </a:cxn>
                <a:cxn ang="0">
                  <a:pos x="76" y="112"/>
                </a:cxn>
                <a:cxn ang="0">
                  <a:pos x="70" y="85"/>
                </a:cxn>
                <a:cxn ang="0">
                  <a:pos x="32" y="85"/>
                </a:cxn>
                <a:cxn ang="0">
                  <a:pos x="32" y="147"/>
                </a:cxn>
                <a:cxn ang="0">
                  <a:pos x="0" y="147"/>
                </a:cxn>
                <a:cxn ang="0">
                  <a:pos x="0" y="3"/>
                </a:cxn>
                <a:cxn ang="0">
                  <a:pos x="32" y="3"/>
                </a:cxn>
                <a:cxn ang="0">
                  <a:pos x="32" y="59"/>
                </a:cxn>
                <a:cxn ang="0">
                  <a:pos x="71" y="59"/>
                </a:cxn>
                <a:cxn ang="0">
                  <a:pos x="79" y="33"/>
                </a:cxn>
                <a:cxn ang="0">
                  <a:pos x="95" y="15"/>
                </a:cxn>
                <a:cxn ang="0">
                  <a:pos x="117" y="4"/>
                </a:cxn>
                <a:cxn ang="0">
                  <a:pos x="144" y="0"/>
                </a:cxn>
                <a:cxn ang="0">
                  <a:pos x="174" y="5"/>
                </a:cxn>
                <a:cxn ang="0">
                  <a:pos x="196" y="20"/>
                </a:cxn>
                <a:cxn ang="0">
                  <a:pos x="209" y="44"/>
                </a:cxn>
                <a:cxn ang="0">
                  <a:pos x="213" y="74"/>
                </a:cxn>
                <a:cxn ang="0">
                  <a:pos x="179" y="75"/>
                </a:cxn>
                <a:cxn ang="0">
                  <a:pos x="170" y="39"/>
                </a:cxn>
                <a:cxn ang="0">
                  <a:pos x="142" y="26"/>
                </a:cxn>
                <a:cxn ang="0">
                  <a:pos x="126" y="29"/>
                </a:cxn>
                <a:cxn ang="0">
                  <a:pos x="114" y="38"/>
                </a:cxn>
                <a:cxn ang="0">
                  <a:pos x="106" y="54"/>
                </a:cxn>
                <a:cxn ang="0">
                  <a:pos x="103" y="76"/>
                </a:cxn>
                <a:cxn ang="0">
                  <a:pos x="106" y="97"/>
                </a:cxn>
                <a:cxn ang="0">
                  <a:pos x="114" y="112"/>
                </a:cxn>
                <a:cxn ang="0">
                  <a:pos x="126" y="121"/>
                </a:cxn>
                <a:cxn ang="0">
                  <a:pos x="142" y="124"/>
                </a:cxn>
                <a:cxn ang="0">
                  <a:pos x="170" y="112"/>
                </a:cxn>
                <a:cxn ang="0">
                  <a:pos x="179" y="75"/>
                </a:cxn>
              </a:cxnLst>
              <a:rect l="0" t="0" r="r" b="b"/>
              <a:pathLst>
                <a:path w="213" h="151">
                  <a:moveTo>
                    <a:pt x="213" y="74"/>
                  </a:moveTo>
                  <a:cubicBezTo>
                    <a:pt x="213" y="86"/>
                    <a:pt x="211" y="96"/>
                    <a:pt x="208" y="106"/>
                  </a:cubicBezTo>
                  <a:cubicBezTo>
                    <a:pt x="205" y="115"/>
                    <a:pt x="200" y="124"/>
                    <a:pt x="194" y="130"/>
                  </a:cubicBezTo>
                  <a:cubicBezTo>
                    <a:pt x="187" y="137"/>
                    <a:pt x="180" y="142"/>
                    <a:pt x="171" y="145"/>
                  </a:cubicBezTo>
                  <a:cubicBezTo>
                    <a:pt x="162" y="149"/>
                    <a:pt x="151" y="151"/>
                    <a:pt x="140" y="151"/>
                  </a:cubicBezTo>
                  <a:cubicBezTo>
                    <a:pt x="130" y="151"/>
                    <a:pt x="120" y="149"/>
                    <a:pt x="112" y="146"/>
                  </a:cubicBezTo>
                  <a:cubicBezTo>
                    <a:pt x="103" y="143"/>
                    <a:pt x="96" y="139"/>
                    <a:pt x="90" y="133"/>
                  </a:cubicBezTo>
                  <a:cubicBezTo>
                    <a:pt x="84" y="127"/>
                    <a:pt x="80" y="121"/>
                    <a:pt x="76" y="112"/>
                  </a:cubicBezTo>
                  <a:cubicBezTo>
                    <a:pt x="73" y="104"/>
                    <a:pt x="71" y="95"/>
                    <a:pt x="70" y="85"/>
                  </a:cubicBezTo>
                  <a:cubicBezTo>
                    <a:pt x="32" y="85"/>
                    <a:pt x="32" y="85"/>
                    <a:pt x="32" y="85"/>
                  </a:cubicBezTo>
                  <a:cubicBezTo>
                    <a:pt x="32" y="147"/>
                    <a:pt x="32" y="147"/>
                    <a:pt x="32" y="147"/>
                  </a:cubicBezTo>
                  <a:cubicBezTo>
                    <a:pt x="0" y="147"/>
                    <a:pt x="0" y="147"/>
                    <a:pt x="0" y="147"/>
                  </a:cubicBezTo>
                  <a:cubicBezTo>
                    <a:pt x="0" y="3"/>
                    <a:pt x="0" y="3"/>
                    <a:pt x="0" y="3"/>
                  </a:cubicBezTo>
                  <a:cubicBezTo>
                    <a:pt x="32" y="3"/>
                    <a:pt x="32" y="3"/>
                    <a:pt x="32" y="3"/>
                  </a:cubicBezTo>
                  <a:cubicBezTo>
                    <a:pt x="32" y="59"/>
                    <a:pt x="32" y="59"/>
                    <a:pt x="32" y="59"/>
                  </a:cubicBezTo>
                  <a:cubicBezTo>
                    <a:pt x="71" y="59"/>
                    <a:pt x="71" y="59"/>
                    <a:pt x="71" y="59"/>
                  </a:cubicBezTo>
                  <a:cubicBezTo>
                    <a:pt x="72" y="49"/>
                    <a:pt x="75" y="41"/>
                    <a:pt x="79" y="33"/>
                  </a:cubicBezTo>
                  <a:cubicBezTo>
                    <a:pt x="83" y="26"/>
                    <a:pt x="89" y="20"/>
                    <a:pt x="95" y="15"/>
                  </a:cubicBezTo>
                  <a:cubicBezTo>
                    <a:pt x="101" y="10"/>
                    <a:pt x="108" y="6"/>
                    <a:pt x="117" y="4"/>
                  </a:cubicBezTo>
                  <a:cubicBezTo>
                    <a:pt x="125" y="1"/>
                    <a:pt x="134" y="0"/>
                    <a:pt x="144" y="0"/>
                  </a:cubicBezTo>
                  <a:cubicBezTo>
                    <a:pt x="155" y="0"/>
                    <a:pt x="165" y="2"/>
                    <a:pt x="174" y="5"/>
                  </a:cubicBezTo>
                  <a:cubicBezTo>
                    <a:pt x="183" y="9"/>
                    <a:pt x="190" y="14"/>
                    <a:pt x="196" y="20"/>
                  </a:cubicBezTo>
                  <a:cubicBezTo>
                    <a:pt x="202" y="27"/>
                    <a:pt x="206" y="35"/>
                    <a:pt x="209" y="44"/>
                  </a:cubicBezTo>
                  <a:cubicBezTo>
                    <a:pt x="212" y="53"/>
                    <a:pt x="213" y="63"/>
                    <a:pt x="213" y="74"/>
                  </a:cubicBezTo>
                  <a:close/>
                  <a:moveTo>
                    <a:pt x="179" y="75"/>
                  </a:moveTo>
                  <a:cubicBezTo>
                    <a:pt x="179" y="59"/>
                    <a:pt x="176" y="47"/>
                    <a:pt x="170" y="39"/>
                  </a:cubicBezTo>
                  <a:cubicBezTo>
                    <a:pt x="164" y="30"/>
                    <a:pt x="154" y="26"/>
                    <a:pt x="142" y="26"/>
                  </a:cubicBezTo>
                  <a:cubicBezTo>
                    <a:pt x="136" y="26"/>
                    <a:pt x="131" y="27"/>
                    <a:pt x="126" y="29"/>
                  </a:cubicBezTo>
                  <a:cubicBezTo>
                    <a:pt x="121" y="31"/>
                    <a:pt x="117" y="34"/>
                    <a:pt x="114" y="38"/>
                  </a:cubicBezTo>
                  <a:cubicBezTo>
                    <a:pt x="110" y="42"/>
                    <a:pt x="108" y="48"/>
                    <a:pt x="106" y="54"/>
                  </a:cubicBezTo>
                  <a:cubicBezTo>
                    <a:pt x="104" y="60"/>
                    <a:pt x="103" y="67"/>
                    <a:pt x="103" y="76"/>
                  </a:cubicBezTo>
                  <a:cubicBezTo>
                    <a:pt x="103" y="84"/>
                    <a:pt x="104" y="91"/>
                    <a:pt x="106" y="97"/>
                  </a:cubicBezTo>
                  <a:cubicBezTo>
                    <a:pt x="108" y="103"/>
                    <a:pt x="110" y="108"/>
                    <a:pt x="114" y="112"/>
                  </a:cubicBezTo>
                  <a:cubicBezTo>
                    <a:pt x="117" y="116"/>
                    <a:pt x="121" y="119"/>
                    <a:pt x="126" y="121"/>
                  </a:cubicBezTo>
                  <a:cubicBezTo>
                    <a:pt x="131" y="123"/>
                    <a:pt x="136" y="124"/>
                    <a:pt x="142" y="124"/>
                  </a:cubicBezTo>
                  <a:cubicBezTo>
                    <a:pt x="155" y="124"/>
                    <a:pt x="164" y="120"/>
                    <a:pt x="170" y="112"/>
                  </a:cubicBezTo>
                  <a:cubicBezTo>
                    <a:pt x="176" y="103"/>
                    <a:pt x="179" y="91"/>
                    <a:pt x="179" y="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16" name="Group 515">
            <a:extLst>
              <a:ext uri="{FF2B5EF4-FFF2-40B4-BE49-F238E27FC236}">
                <a16:creationId xmlns:a16="http://schemas.microsoft.com/office/drawing/2014/main" id="{8B798A46-91A5-48DB-BD8A-2F1E5D8BDE52}"/>
              </a:ext>
            </a:extLst>
          </p:cNvPr>
          <p:cNvGrpSpPr/>
          <p:nvPr/>
        </p:nvGrpSpPr>
        <p:grpSpPr bwMode="black">
          <a:xfrm>
            <a:off x="4742696" y="2841865"/>
            <a:ext cx="1045455" cy="163832"/>
            <a:chOff x="891368" y="5611897"/>
            <a:chExt cx="1049730" cy="170204"/>
          </a:xfrm>
          <a:solidFill>
            <a:srgbClr val="FFFFFF"/>
          </a:solidFill>
          <a:effectLst/>
        </p:grpSpPr>
        <p:sp>
          <p:nvSpPr>
            <p:cNvPr id="700" name="Freeform 32">
              <a:extLst>
                <a:ext uri="{FF2B5EF4-FFF2-40B4-BE49-F238E27FC236}">
                  <a16:creationId xmlns:a16="http://schemas.microsoft.com/office/drawing/2014/main" id="{04FD6C3B-A586-4927-BEFD-A7676BC01390}"/>
                </a:ext>
              </a:extLst>
            </p:cNvPr>
            <p:cNvSpPr>
              <a:spLocks/>
            </p:cNvSpPr>
            <p:nvPr/>
          </p:nvSpPr>
          <p:spPr bwMode="black">
            <a:xfrm>
              <a:off x="891368" y="5618377"/>
              <a:ext cx="93741" cy="163724"/>
            </a:xfrm>
            <a:custGeom>
              <a:avLst/>
              <a:gdLst/>
              <a:ahLst/>
              <a:cxnLst>
                <a:cxn ang="0">
                  <a:pos x="120" y="152"/>
                </a:cxn>
                <a:cxn ang="0">
                  <a:pos x="116" y="173"/>
                </a:cxn>
                <a:cxn ang="0">
                  <a:pos x="104" y="191"/>
                </a:cxn>
                <a:cxn ang="0">
                  <a:pos x="82" y="204"/>
                </a:cxn>
                <a:cxn ang="0">
                  <a:pos x="48" y="209"/>
                </a:cxn>
                <a:cxn ang="0">
                  <a:pos x="35" y="208"/>
                </a:cxn>
                <a:cxn ang="0">
                  <a:pos x="21" y="205"/>
                </a:cxn>
                <a:cxn ang="0">
                  <a:pos x="9" y="201"/>
                </a:cxn>
                <a:cxn ang="0">
                  <a:pos x="0" y="197"/>
                </a:cxn>
                <a:cxn ang="0">
                  <a:pos x="0" y="160"/>
                </a:cxn>
                <a:cxn ang="0">
                  <a:pos x="12" y="169"/>
                </a:cxn>
                <a:cxn ang="0">
                  <a:pos x="25" y="175"/>
                </a:cxn>
                <a:cxn ang="0">
                  <a:pos x="39" y="179"/>
                </a:cxn>
                <a:cxn ang="0">
                  <a:pos x="52" y="180"/>
                </a:cxn>
                <a:cxn ang="0">
                  <a:pos x="68" y="178"/>
                </a:cxn>
                <a:cxn ang="0">
                  <a:pos x="78" y="172"/>
                </a:cxn>
                <a:cxn ang="0">
                  <a:pos x="83" y="164"/>
                </a:cxn>
                <a:cxn ang="0">
                  <a:pos x="84" y="155"/>
                </a:cxn>
                <a:cxn ang="0">
                  <a:pos x="82" y="145"/>
                </a:cxn>
                <a:cxn ang="0">
                  <a:pos x="75" y="135"/>
                </a:cxn>
                <a:cxn ang="0">
                  <a:pos x="63" y="125"/>
                </a:cxn>
                <a:cxn ang="0">
                  <a:pos x="45" y="115"/>
                </a:cxn>
                <a:cxn ang="0">
                  <a:pos x="23" y="101"/>
                </a:cxn>
                <a:cxn ang="0">
                  <a:pos x="9" y="87"/>
                </a:cxn>
                <a:cxn ang="0">
                  <a:pos x="2" y="73"/>
                </a:cxn>
                <a:cxn ang="0">
                  <a:pos x="0" y="57"/>
                </a:cxn>
                <a:cxn ang="0">
                  <a:pos x="4" y="34"/>
                </a:cxn>
                <a:cxn ang="0">
                  <a:pos x="18" y="16"/>
                </a:cxn>
                <a:cxn ang="0">
                  <a:pos x="40" y="5"/>
                </a:cxn>
                <a:cxn ang="0">
                  <a:pos x="68" y="0"/>
                </a:cxn>
                <a:cxn ang="0">
                  <a:pos x="81" y="1"/>
                </a:cxn>
                <a:cxn ang="0">
                  <a:pos x="94" y="3"/>
                </a:cxn>
                <a:cxn ang="0">
                  <a:pos x="104" y="6"/>
                </a:cxn>
                <a:cxn ang="0">
                  <a:pos x="112" y="8"/>
                </a:cxn>
                <a:cxn ang="0">
                  <a:pos x="112" y="43"/>
                </a:cxn>
                <a:cxn ang="0">
                  <a:pos x="102" y="37"/>
                </a:cxn>
                <a:cxn ang="0">
                  <a:pos x="92" y="33"/>
                </a:cxn>
                <a:cxn ang="0">
                  <a:pos x="80" y="30"/>
                </a:cxn>
                <a:cxn ang="0">
                  <a:pos x="68" y="29"/>
                </a:cxn>
                <a:cxn ang="0">
                  <a:pos x="54" y="31"/>
                </a:cxn>
                <a:cxn ang="0">
                  <a:pos x="44" y="36"/>
                </a:cxn>
                <a:cxn ang="0">
                  <a:pos x="38" y="44"/>
                </a:cxn>
                <a:cxn ang="0">
                  <a:pos x="35" y="54"/>
                </a:cxn>
                <a:cxn ang="0">
                  <a:pos x="37" y="65"/>
                </a:cxn>
                <a:cxn ang="0">
                  <a:pos x="43" y="74"/>
                </a:cxn>
                <a:cxn ang="0">
                  <a:pos x="54" y="83"/>
                </a:cxn>
                <a:cxn ang="0">
                  <a:pos x="70" y="92"/>
                </a:cxn>
                <a:cxn ang="0">
                  <a:pos x="92" y="105"/>
                </a:cxn>
                <a:cxn ang="0">
                  <a:pos x="107" y="119"/>
                </a:cxn>
                <a:cxn ang="0">
                  <a:pos x="117" y="134"/>
                </a:cxn>
                <a:cxn ang="0">
                  <a:pos x="120" y="152"/>
                </a:cxn>
              </a:cxnLst>
              <a:rect l="0" t="0" r="r" b="b"/>
              <a:pathLst>
                <a:path w="120" h="209">
                  <a:moveTo>
                    <a:pt x="120" y="152"/>
                  </a:moveTo>
                  <a:cubicBezTo>
                    <a:pt x="120" y="159"/>
                    <a:pt x="119" y="166"/>
                    <a:pt x="116" y="173"/>
                  </a:cubicBezTo>
                  <a:cubicBezTo>
                    <a:pt x="114" y="180"/>
                    <a:pt x="110" y="186"/>
                    <a:pt x="104" y="191"/>
                  </a:cubicBezTo>
                  <a:cubicBezTo>
                    <a:pt x="98" y="196"/>
                    <a:pt x="91" y="201"/>
                    <a:pt x="82" y="204"/>
                  </a:cubicBezTo>
                  <a:cubicBezTo>
                    <a:pt x="73" y="207"/>
                    <a:pt x="62" y="209"/>
                    <a:pt x="48" y="209"/>
                  </a:cubicBezTo>
                  <a:cubicBezTo>
                    <a:pt x="44" y="209"/>
                    <a:pt x="40" y="208"/>
                    <a:pt x="35" y="208"/>
                  </a:cubicBezTo>
                  <a:cubicBezTo>
                    <a:pt x="30" y="207"/>
                    <a:pt x="26" y="206"/>
                    <a:pt x="21" y="205"/>
                  </a:cubicBezTo>
                  <a:cubicBezTo>
                    <a:pt x="17" y="204"/>
                    <a:pt x="13" y="203"/>
                    <a:pt x="9" y="201"/>
                  </a:cubicBezTo>
                  <a:cubicBezTo>
                    <a:pt x="6" y="200"/>
                    <a:pt x="3" y="198"/>
                    <a:pt x="0" y="197"/>
                  </a:cubicBezTo>
                  <a:cubicBezTo>
                    <a:pt x="0" y="160"/>
                    <a:pt x="0" y="160"/>
                    <a:pt x="0" y="160"/>
                  </a:cubicBezTo>
                  <a:cubicBezTo>
                    <a:pt x="4" y="163"/>
                    <a:pt x="7" y="166"/>
                    <a:pt x="12" y="169"/>
                  </a:cubicBezTo>
                  <a:cubicBezTo>
                    <a:pt x="16" y="171"/>
                    <a:pt x="20" y="173"/>
                    <a:pt x="25" y="175"/>
                  </a:cubicBezTo>
                  <a:cubicBezTo>
                    <a:pt x="30" y="177"/>
                    <a:pt x="34" y="178"/>
                    <a:pt x="39" y="179"/>
                  </a:cubicBezTo>
                  <a:cubicBezTo>
                    <a:pt x="43" y="180"/>
                    <a:pt x="48" y="180"/>
                    <a:pt x="52" y="180"/>
                  </a:cubicBezTo>
                  <a:cubicBezTo>
                    <a:pt x="58" y="180"/>
                    <a:pt x="64" y="179"/>
                    <a:pt x="68" y="178"/>
                  </a:cubicBezTo>
                  <a:cubicBezTo>
                    <a:pt x="72" y="176"/>
                    <a:pt x="76" y="174"/>
                    <a:pt x="78" y="172"/>
                  </a:cubicBezTo>
                  <a:cubicBezTo>
                    <a:pt x="80" y="170"/>
                    <a:pt x="82" y="167"/>
                    <a:pt x="83" y="164"/>
                  </a:cubicBezTo>
                  <a:cubicBezTo>
                    <a:pt x="84" y="161"/>
                    <a:pt x="84" y="158"/>
                    <a:pt x="84" y="155"/>
                  </a:cubicBezTo>
                  <a:cubicBezTo>
                    <a:pt x="84" y="151"/>
                    <a:pt x="84" y="148"/>
                    <a:pt x="82" y="145"/>
                  </a:cubicBezTo>
                  <a:cubicBezTo>
                    <a:pt x="81" y="141"/>
                    <a:pt x="78" y="138"/>
                    <a:pt x="75" y="135"/>
                  </a:cubicBezTo>
                  <a:cubicBezTo>
                    <a:pt x="72" y="132"/>
                    <a:pt x="68" y="129"/>
                    <a:pt x="63" y="125"/>
                  </a:cubicBezTo>
                  <a:cubicBezTo>
                    <a:pt x="58" y="122"/>
                    <a:pt x="52" y="119"/>
                    <a:pt x="45" y="115"/>
                  </a:cubicBezTo>
                  <a:cubicBezTo>
                    <a:pt x="36" y="110"/>
                    <a:pt x="29" y="106"/>
                    <a:pt x="23" y="101"/>
                  </a:cubicBezTo>
                  <a:cubicBezTo>
                    <a:pt x="17" y="97"/>
                    <a:pt x="13" y="92"/>
                    <a:pt x="9" y="87"/>
                  </a:cubicBezTo>
                  <a:cubicBezTo>
                    <a:pt x="6" y="83"/>
                    <a:pt x="3" y="78"/>
                    <a:pt x="2" y="73"/>
                  </a:cubicBezTo>
                  <a:cubicBezTo>
                    <a:pt x="0" y="68"/>
                    <a:pt x="0" y="62"/>
                    <a:pt x="0" y="57"/>
                  </a:cubicBezTo>
                  <a:cubicBezTo>
                    <a:pt x="0" y="49"/>
                    <a:pt x="1" y="41"/>
                    <a:pt x="4" y="34"/>
                  </a:cubicBezTo>
                  <a:cubicBezTo>
                    <a:pt x="8" y="27"/>
                    <a:pt x="12" y="21"/>
                    <a:pt x="18" y="16"/>
                  </a:cubicBezTo>
                  <a:cubicBezTo>
                    <a:pt x="24" y="11"/>
                    <a:pt x="31" y="7"/>
                    <a:pt x="40" y="5"/>
                  </a:cubicBezTo>
                  <a:cubicBezTo>
                    <a:pt x="48" y="2"/>
                    <a:pt x="58" y="0"/>
                    <a:pt x="68" y="0"/>
                  </a:cubicBezTo>
                  <a:cubicBezTo>
                    <a:pt x="72" y="0"/>
                    <a:pt x="77" y="1"/>
                    <a:pt x="81" y="1"/>
                  </a:cubicBezTo>
                  <a:cubicBezTo>
                    <a:pt x="86" y="2"/>
                    <a:pt x="90" y="2"/>
                    <a:pt x="94" y="3"/>
                  </a:cubicBezTo>
                  <a:cubicBezTo>
                    <a:pt x="98" y="4"/>
                    <a:pt x="101" y="5"/>
                    <a:pt x="104" y="6"/>
                  </a:cubicBezTo>
                  <a:cubicBezTo>
                    <a:pt x="108" y="6"/>
                    <a:pt x="110" y="7"/>
                    <a:pt x="112" y="8"/>
                  </a:cubicBezTo>
                  <a:cubicBezTo>
                    <a:pt x="112" y="43"/>
                    <a:pt x="112" y="43"/>
                    <a:pt x="112" y="43"/>
                  </a:cubicBezTo>
                  <a:cubicBezTo>
                    <a:pt x="109" y="41"/>
                    <a:pt x="106" y="39"/>
                    <a:pt x="102" y="37"/>
                  </a:cubicBezTo>
                  <a:cubicBezTo>
                    <a:pt x="99" y="35"/>
                    <a:pt x="95" y="34"/>
                    <a:pt x="92" y="33"/>
                  </a:cubicBezTo>
                  <a:cubicBezTo>
                    <a:pt x="88" y="31"/>
                    <a:pt x="84" y="31"/>
                    <a:pt x="80" y="30"/>
                  </a:cubicBezTo>
                  <a:cubicBezTo>
                    <a:pt x="76" y="29"/>
                    <a:pt x="72" y="29"/>
                    <a:pt x="68" y="29"/>
                  </a:cubicBezTo>
                  <a:cubicBezTo>
                    <a:pt x="63" y="29"/>
                    <a:pt x="58" y="30"/>
                    <a:pt x="54" y="31"/>
                  </a:cubicBezTo>
                  <a:cubicBezTo>
                    <a:pt x="50" y="32"/>
                    <a:pt x="47" y="34"/>
                    <a:pt x="44" y="36"/>
                  </a:cubicBezTo>
                  <a:cubicBezTo>
                    <a:pt x="41" y="38"/>
                    <a:pt x="39" y="41"/>
                    <a:pt x="38" y="44"/>
                  </a:cubicBezTo>
                  <a:cubicBezTo>
                    <a:pt x="36" y="47"/>
                    <a:pt x="35" y="51"/>
                    <a:pt x="35" y="54"/>
                  </a:cubicBezTo>
                  <a:cubicBezTo>
                    <a:pt x="35" y="58"/>
                    <a:pt x="36" y="62"/>
                    <a:pt x="37" y="65"/>
                  </a:cubicBezTo>
                  <a:cubicBezTo>
                    <a:pt x="38" y="68"/>
                    <a:pt x="40" y="71"/>
                    <a:pt x="43" y="74"/>
                  </a:cubicBezTo>
                  <a:cubicBezTo>
                    <a:pt x="46" y="77"/>
                    <a:pt x="49" y="80"/>
                    <a:pt x="54" y="83"/>
                  </a:cubicBezTo>
                  <a:cubicBezTo>
                    <a:pt x="58" y="86"/>
                    <a:pt x="64" y="89"/>
                    <a:pt x="70" y="92"/>
                  </a:cubicBezTo>
                  <a:cubicBezTo>
                    <a:pt x="78" y="96"/>
                    <a:pt x="86" y="101"/>
                    <a:pt x="92" y="105"/>
                  </a:cubicBezTo>
                  <a:cubicBezTo>
                    <a:pt x="98" y="109"/>
                    <a:pt x="103" y="114"/>
                    <a:pt x="107" y="119"/>
                  </a:cubicBezTo>
                  <a:cubicBezTo>
                    <a:pt x="112" y="123"/>
                    <a:pt x="115" y="129"/>
                    <a:pt x="117" y="134"/>
                  </a:cubicBezTo>
                  <a:cubicBezTo>
                    <a:pt x="119" y="139"/>
                    <a:pt x="120" y="145"/>
                    <a:pt x="120" y="15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1" name="Freeform 33">
              <a:extLst>
                <a:ext uri="{FF2B5EF4-FFF2-40B4-BE49-F238E27FC236}">
                  <a16:creationId xmlns:a16="http://schemas.microsoft.com/office/drawing/2014/main" id="{C7A9BF53-412F-4021-B92C-B3DD48D83454}"/>
                </a:ext>
              </a:extLst>
            </p:cNvPr>
            <p:cNvSpPr>
              <a:spLocks noEditPoints="1"/>
            </p:cNvSpPr>
            <p:nvPr/>
          </p:nvSpPr>
          <p:spPr bwMode="black">
            <a:xfrm>
              <a:off x="99677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5"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2" name="Rectangle 34">
              <a:extLst>
                <a:ext uri="{FF2B5EF4-FFF2-40B4-BE49-F238E27FC236}">
                  <a16:creationId xmlns:a16="http://schemas.microsoft.com/office/drawing/2014/main" id="{6AE3AE0A-9195-48C2-99A3-896F71F41CFE}"/>
                </a:ext>
              </a:extLst>
            </p:cNvPr>
            <p:cNvSpPr>
              <a:spLocks noChangeArrowheads="1"/>
            </p:cNvSpPr>
            <p:nvPr/>
          </p:nvSpPr>
          <p:spPr bwMode="black">
            <a:xfrm>
              <a:off x="1115570" y="5611897"/>
              <a:ext cx="25055" cy="167180"/>
            </a:xfrm>
            <a:prstGeom prst="rect">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3" name="Freeform 35">
              <a:extLst>
                <a:ext uri="{FF2B5EF4-FFF2-40B4-BE49-F238E27FC236}">
                  <a16:creationId xmlns:a16="http://schemas.microsoft.com/office/drawing/2014/main" id="{1A307B59-EE40-4983-BE19-19CCBCD872B8}"/>
                </a:ext>
              </a:extLst>
            </p:cNvPr>
            <p:cNvSpPr>
              <a:spLocks noEditPoints="1"/>
            </p:cNvSpPr>
            <p:nvPr/>
          </p:nvSpPr>
          <p:spPr bwMode="black">
            <a:xfrm>
              <a:off x="1160928" y="5663736"/>
              <a:ext cx="93741" cy="118365"/>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7"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2"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4" name="Freeform 36">
              <a:extLst>
                <a:ext uri="{FF2B5EF4-FFF2-40B4-BE49-F238E27FC236}">
                  <a16:creationId xmlns:a16="http://schemas.microsoft.com/office/drawing/2014/main" id="{3752AD51-39F9-4AD6-9186-EEA3CD411771}"/>
                </a:ext>
              </a:extLst>
            </p:cNvPr>
            <p:cNvSpPr>
              <a:spLocks/>
            </p:cNvSpPr>
            <p:nvPr/>
          </p:nvSpPr>
          <p:spPr bwMode="black">
            <a:xfrm>
              <a:off x="1279293" y="5663736"/>
              <a:ext cx="168043" cy="115341"/>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4" y="66"/>
                </a:cxn>
                <a:cxn ang="0">
                  <a:pos x="124" y="147"/>
                </a:cxn>
                <a:cxn ang="0">
                  <a:pos x="91" y="147"/>
                </a:cxn>
                <a:cxn ang="0">
                  <a:pos x="91" y="63"/>
                </a:cxn>
                <a:cxn ang="0">
                  <a:pos x="89" y="46"/>
                </a:cxn>
                <a:cxn ang="0">
                  <a:pos x="84" y="35"/>
                </a:cxn>
                <a:cxn ang="0">
                  <a:pos x="75"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3" y="2"/>
                </a:cxn>
                <a:cxn ang="0">
                  <a:pos x="104" y="7"/>
                </a:cxn>
                <a:cxn ang="0">
                  <a:pos x="114"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4" y="61"/>
                    <a:pt x="124" y="66"/>
                  </a:cubicBezTo>
                  <a:cubicBezTo>
                    <a:pt x="124" y="147"/>
                    <a:pt x="124" y="147"/>
                    <a:pt x="124" y="147"/>
                  </a:cubicBezTo>
                  <a:cubicBezTo>
                    <a:pt x="91" y="147"/>
                    <a:pt x="91" y="147"/>
                    <a:pt x="91" y="147"/>
                  </a:cubicBezTo>
                  <a:cubicBezTo>
                    <a:pt x="91" y="63"/>
                    <a:pt x="91" y="63"/>
                    <a:pt x="91" y="63"/>
                  </a:cubicBezTo>
                  <a:cubicBezTo>
                    <a:pt x="91" y="56"/>
                    <a:pt x="91" y="51"/>
                    <a:pt x="89" y="46"/>
                  </a:cubicBezTo>
                  <a:cubicBezTo>
                    <a:pt x="88" y="41"/>
                    <a:pt x="86" y="38"/>
                    <a:pt x="84" y="35"/>
                  </a:cubicBezTo>
                  <a:cubicBezTo>
                    <a:pt x="81" y="32"/>
                    <a:pt x="78" y="30"/>
                    <a:pt x="75" y="28"/>
                  </a:cubicBezTo>
                  <a:cubicBezTo>
                    <a:pt x="71" y="27"/>
                    <a:pt x="67" y="26"/>
                    <a:pt x="63" y="26"/>
                  </a:cubicBezTo>
                  <a:cubicBezTo>
                    <a:pt x="59" y="26"/>
                    <a:pt x="55" y="27"/>
                    <a:pt x="51" y="29"/>
                  </a:cubicBezTo>
                  <a:cubicBezTo>
                    <a:pt x="47" y="31"/>
                    <a:pt x="44" y="34"/>
                    <a:pt x="41" y="37"/>
                  </a:cubicBezTo>
                  <a:cubicBezTo>
                    <a:pt x="39" y="41"/>
                    <a:pt x="37" y="45"/>
                    <a:pt x="35" y="50"/>
                  </a:cubicBezTo>
                  <a:cubicBezTo>
                    <a:pt x="34"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3" y="2"/>
                  </a:cubicBezTo>
                  <a:cubicBezTo>
                    <a:pt x="97" y="3"/>
                    <a:pt x="101" y="5"/>
                    <a:pt x="104" y="7"/>
                  </a:cubicBezTo>
                  <a:cubicBezTo>
                    <a:pt x="108" y="10"/>
                    <a:pt x="111" y="13"/>
                    <a:pt x="114"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5" name="Freeform 37">
              <a:extLst>
                <a:ext uri="{FF2B5EF4-FFF2-40B4-BE49-F238E27FC236}">
                  <a16:creationId xmlns:a16="http://schemas.microsoft.com/office/drawing/2014/main" id="{B0A8A872-7E2E-44EA-AE27-F0E2FBBD1637}"/>
                </a:ext>
              </a:extLst>
            </p:cNvPr>
            <p:cNvSpPr>
              <a:spLocks noEditPoints="1"/>
            </p:cNvSpPr>
            <p:nvPr/>
          </p:nvSpPr>
          <p:spPr bwMode="black">
            <a:xfrm>
              <a:off x="146418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6" name="Freeform 38">
              <a:extLst>
                <a:ext uri="{FF2B5EF4-FFF2-40B4-BE49-F238E27FC236}">
                  <a16:creationId xmlns:a16="http://schemas.microsoft.com/office/drawing/2014/main" id="{13EC748D-D089-4A54-9FC9-EA1DB4AE17C6}"/>
                </a:ext>
              </a:extLst>
            </p:cNvPr>
            <p:cNvSpPr>
              <a:spLocks/>
            </p:cNvSpPr>
            <p:nvPr/>
          </p:nvSpPr>
          <p:spPr bwMode="black">
            <a:xfrm>
              <a:off x="1571316" y="5632201"/>
              <a:ext cx="71278" cy="149900"/>
            </a:xfrm>
            <a:custGeom>
              <a:avLst/>
              <a:gdLst/>
              <a:ahLst/>
              <a:cxnLst>
                <a:cxn ang="0">
                  <a:pos x="86" y="188"/>
                </a:cxn>
                <a:cxn ang="0">
                  <a:pos x="80" y="189"/>
                </a:cxn>
                <a:cxn ang="0">
                  <a:pos x="73" y="190"/>
                </a:cxn>
                <a:cxn ang="0">
                  <a:pos x="66" y="191"/>
                </a:cxn>
                <a:cxn ang="0">
                  <a:pos x="34" y="179"/>
                </a:cxn>
                <a:cxn ang="0">
                  <a:pos x="23" y="145"/>
                </a:cxn>
                <a:cxn ang="0">
                  <a:pos x="23" y="69"/>
                </a:cxn>
                <a:cxn ang="0">
                  <a:pos x="0" y="69"/>
                </a:cxn>
                <a:cxn ang="0">
                  <a:pos x="0" y="43"/>
                </a:cxn>
                <a:cxn ang="0">
                  <a:pos x="23" y="43"/>
                </a:cxn>
                <a:cxn ang="0">
                  <a:pos x="23" y="10"/>
                </a:cxn>
                <a:cxn ang="0">
                  <a:pos x="56" y="0"/>
                </a:cxn>
                <a:cxn ang="0">
                  <a:pos x="56" y="43"/>
                </a:cxn>
                <a:cxn ang="0">
                  <a:pos x="91" y="43"/>
                </a:cxn>
                <a:cxn ang="0">
                  <a:pos x="91" y="69"/>
                </a:cxn>
                <a:cxn ang="0">
                  <a:pos x="56" y="69"/>
                </a:cxn>
                <a:cxn ang="0">
                  <a:pos x="56" y="139"/>
                </a:cxn>
                <a:cxn ang="0">
                  <a:pos x="61" y="158"/>
                </a:cxn>
                <a:cxn ang="0">
                  <a:pos x="76" y="164"/>
                </a:cxn>
                <a:cxn ang="0">
                  <a:pos x="83"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3" y="160"/>
                    <a:pt x="23" y="145"/>
                  </a:cubicBezTo>
                  <a:cubicBezTo>
                    <a:pt x="23" y="69"/>
                    <a:pt x="23" y="69"/>
                    <a:pt x="23" y="69"/>
                  </a:cubicBezTo>
                  <a:cubicBezTo>
                    <a:pt x="0" y="69"/>
                    <a:pt x="0" y="69"/>
                    <a:pt x="0" y="69"/>
                  </a:cubicBezTo>
                  <a:cubicBezTo>
                    <a:pt x="0" y="43"/>
                    <a:pt x="0" y="43"/>
                    <a:pt x="0" y="43"/>
                  </a:cubicBezTo>
                  <a:cubicBezTo>
                    <a:pt x="23" y="43"/>
                    <a:pt x="23" y="43"/>
                    <a:pt x="23" y="43"/>
                  </a:cubicBezTo>
                  <a:cubicBezTo>
                    <a:pt x="23" y="10"/>
                    <a:pt x="23" y="10"/>
                    <a:pt x="23"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3"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7" name="Freeform 39">
              <a:extLst>
                <a:ext uri="{FF2B5EF4-FFF2-40B4-BE49-F238E27FC236}">
                  <a16:creationId xmlns:a16="http://schemas.microsoft.com/office/drawing/2014/main" id="{0A303CCF-2BCA-4BD1-BB84-0F48FFFA3AC2}"/>
                </a:ext>
              </a:extLst>
            </p:cNvPr>
            <p:cNvSpPr>
              <a:spLocks noEditPoints="1"/>
            </p:cNvSpPr>
            <p:nvPr/>
          </p:nvSpPr>
          <p:spPr bwMode="black">
            <a:xfrm>
              <a:off x="1721648" y="5621401"/>
              <a:ext cx="104541" cy="157676"/>
            </a:xfrm>
            <a:custGeom>
              <a:avLst/>
              <a:gdLst/>
              <a:ahLst/>
              <a:cxnLst>
                <a:cxn ang="0">
                  <a:pos x="134" y="62"/>
                </a:cxn>
                <a:cxn ang="0">
                  <a:pos x="129" y="88"/>
                </a:cxn>
                <a:cxn ang="0">
                  <a:pos x="114" y="109"/>
                </a:cxn>
                <a:cxn ang="0">
                  <a:pos x="90" y="123"/>
                </a:cxn>
                <a:cxn ang="0">
                  <a:pos x="57" y="129"/>
                </a:cxn>
                <a:cxn ang="0">
                  <a:pos x="33" y="129"/>
                </a:cxn>
                <a:cxn ang="0">
                  <a:pos x="33" y="201"/>
                </a:cxn>
                <a:cxn ang="0">
                  <a:pos x="0" y="201"/>
                </a:cxn>
                <a:cxn ang="0">
                  <a:pos x="0" y="0"/>
                </a:cxn>
                <a:cxn ang="0">
                  <a:pos x="62" y="0"/>
                </a:cxn>
                <a:cxn ang="0">
                  <a:pos x="93" y="4"/>
                </a:cxn>
                <a:cxn ang="0">
                  <a:pos x="116" y="17"/>
                </a:cxn>
                <a:cxn ang="0">
                  <a:pos x="129" y="36"/>
                </a:cxn>
                <a:cxn ang="0">
                  <a:pos x="134" y="62"/>
                </a:cxn>
                <a:cxn ang="0">
                  <a:pos x="99" y="63"/>
                </a:cxn>
                <a:cxn ang="0">
                  <a:pos x="96" y="49"/>
                </a:cxn>
                <a:cxn ang="0">
                  <a:pos x="88" y="38"/>
                </a:cxn>
                <a:cxn ang="0">
                  <a:pos x="75" y="30"/>
                </a:cxn>
                <a:cxn ang="0">
                  <a:pos x="56" y="28"/>
                </a:cxn>
                <a:cxn ang="0">
                  <a:pos x="33" y="28"/>
                </a:cxn>
                <a:cxn ang="0">
                  <a:pos x="33" y="100"/>
                </a:cxn>
                <a:cxn ang="0">
                  <a:pos x="54" y="100"/>
                </a:cxn>
                <a:cxn ang="0">
                  <a:pos x="87" y="91"/>
                </a:cxn>
                <a:cxn ang="0">
                  <a:pos x="99" y="63"/>
                </a:cxn>
              </a:cxnLst>
              <a:rect l="0" t="0" r="r" b="b"/>
              <a:pathLst>
                <a:path w="134" h="201">
                  <a:moveTo>
                    <a:pt x="134" y="62"/>
                  </a:moveTo>
                  <a:cubicBezTo>
                    <a:pt x="134" y="71"/>
                    <a:pt x="132" y="80"/>
                    <a:pt x="129" y="88"/>
                  </a:cubicBezTo>
                  <a:cubicBezTo>
                    <a:pt x="125" y="96"/>
                    <a:pt x="120" y="103"/>
                    <a:pt x="114" y="109"/>
                  </a:cubicBezTo>
                  <a:cubicBezTo>
                    <a:pt x="107" y="115"/>
                    <a:pt x="99" y="120"/>
                    <a:pt x="90" y="123"/>
                  </a:cubicBezTo>
                  <a:cubicBezTo>
                    <a:pt x="80" y="127"/>
                    <a:pt x="69" y="129"/>
                    <a:pt x="57" y="129"/>
                  </a:cubicBezTo>
                  <a:cubicBezTo>
                    <a:pt x="33" y="129"/>
                    <a:pt x="33" y="129"/>
                    <a:pt x="33" y="129"/>
                  </a:cubicBezTo>
                  <a:cubicBezTo>
                    <a:pt x="33" y="201"/>
                    <a:pt x="33" y="201"/>
                    <a:pt x="33" y="201"/>
                  </a:cubicBezTo>
                  <a:cubicBezTo>
                    <a:pt x="0" y="201"/>
                    <a:pt x="0" y="201"/>
                    <a:pt x="0" y="201"/>
                  </a:cubicBezTo>
                  <a:cubicBezTo>
                    <a:pt x="0" y="0"/>
                    <a:pt x="0" y="0"/>
                    <a:pt x="0" y="0"/>
                  </a:cubicBezTo>
                  <a:cubicBezTo>
                    <a:pt x="62" y="0"/>
                    <a:pt x="62" y="0"/>
                    <a:pt x="62" y="0"/>
                  </a:cubicBezTo>
                  <a:cubicBezTo>
                    <a:pt x="74" y="0"/>
                    <a:pt x="84" y="1"/>
                    <a:pt x="93" y="4"/>
                  </a:cubicBezTo>
                  <a:cubicBezTo>
                    <a:pt x="102" y="7"/>
                    <a:pt x="110" y="11"/>
                    <a:pt x="116" y="17"/>
                  </a:cubicBezTo>
                  <a:cubicBezTo>
                    <a:pt x="122" y="22"/>
                    <a:pt x="126" y="29"/>
                    <a:pt x="129" y="36"/>
                  </a:cubicBezTo>
                  <a:cubicBezTo>
                    <a:pt x="132" y="44"/>
                    <a:pt x="134" y="53"/>
                    <a:pt x="134" y="62"/>
                  </a:cubicBezTo>
                  <a:close/>
                  <a:moveTo>
                    <a:pt x="99" y="63"/>
                  </a:moveTo>
                  <a:cubicBezTo>
                    <a:pt x="99" y="58"/>
                    <a:pt x="98" y="53"/>
                    <a:pt x="96" y="49"/>
                  </a:cubicBezTo>
                  <a:cubicBezTo>
                    <a:pt x="94" y="44"/>
                    <a:pt x="92" y="41"/>
                    <a:pt x="88" y="38"/>
                  </a:cubicBezTo>
                  <a:cubicBezTo>
                    <a:pt x="85" y="34"/>
                    <a:pt x="80" y="32"/>
                    <a:pt x="75" y="30"/>
                  </a:cubicBezTo>
                  <a:cubicBezTo>
                    <a:pt x="69" y="29"/>
                    <a:pt x="63" y="28"/>
                    <a:pt x="56" y="28"/>
                  </a:cubicBezTo>
                  <a:cubicBezTo>
                    <a:pt x="33" y="28"/>
                    <a:pt x="33" y="28"/>
                    <a:pt x="33" y="28"/>
                  </a:cubicBezTo>
                  <a:cubicBezTo>
                    <a:pt x="33" y="100"/>
                    <a:pt x="33" y="100"/>
                    <a:pt x="33" y="100"/>
                  </a:cubicBezTo>
                  <a:cubicBezTo>
                    <a:pt x="54" y="100"/>
                    <a:pt x="54" y="100"/>
                    <a:pt x="54" y="100"/>
                  </a:cubicBezTo>
                  <a:cubicBezTo>
                    <a:pt x="68" y="100"/>
                    <a:pt x="79" y="97"/>
                    <a:pt x="87" y="91"/>
                  </a:cubicBezTo>
                  <a:cubicBezTo>
                    <a:pt x="95" y="85"/>
                    <a:pt x="99" y="76"/>
                    <a:pt x="99" y="6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8" name="Freeform 40">
              <a:extLst>
                <a:ext uri="{FF2B5EF4-FFF2-40B4-BE49-F238E27FC236}">
                  <a16:creationId xmlns:a16="http://schemas.microsoft.com/office/drawing/2014/main" id="{1964328C-8765-4576-BD05-B9CA89612D44}"/>
                </a:ext>
              </a:extLst>
            </p:cNvPr>
            <p:cNvSpPr>
              <a:spLocks noEditPoints="1"/>
            </p:cNvSpPr>
            <p:nvPr/>
          </p:nvSpPr>
          <p:spPr bwMode="black">
            <a:xfrm>
              <a:off x="1825757" y="5663736"/>
              <a:ext cx="115341" cy="118365"/>
            </a:xfrm>
            <a:custGeom>
              <a:avLst/>
              <a:gdLst/>
              <a:ahLst/>
              <a:cxnLst>
                <a:cxn ang="0">
                  <a:pos x="148" y="74"/>
                </a:cxn>
                <a:cxn ang="0">
                  <a:pos x="142" y="106"/>
                </a:cxn>
                <a:cxn ang="0">
                  <a:pos x="127" y="130"/>
                </a:cxn>
                <a:cxn ang="0">
                  <a:pos x="103" y="145"/>
                </a:cxn>
                <a:cxn ang="0">
                  <a:pos x="73"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2" y="106"/>
                  </a:cubicBezTo>
                  <a:cubicBezTo>
                    <a:pt x="139" y="115"/>
                    <a:pt x="134" y="124"/>
                    <a:pt x="127" y="130"/>
                  </a:cubicBezTo>
                  <a:cubicBezTo>
                    <a:pt x="120" y="137"/>
                    <a:pt x="113" y="142"/>
                    <a:pt x="103" y="145"/>
                  </a:cubicBezTo>
                  <a:cubicBezTo>
                    <a:pt x="94" y="149"/>
                    <a:pt x="84" y="151"/>
                    <a:pt x="73"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5"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7" y="26"/>
                    <a:pt x="74" y="26"/>
                  </a:cubicBezTo>
                  <a:cubicBezTo>
                    <a:pt x="68" y="26"/>
                    <a:pt x="63" y="27"/>
                    <a:pt x="58" y="29"/>
                  </a:cubicBezTo>
                  <a:cubicBezTo>
                    <a:pt x="53" y="31"/>
                    <a:pt x="49" y="34"/>
                    <a:pt x="45" y="38"/>
                  </a:cubicBezTo>
                  <a:cubicBezTo>
                    <a:pt x="42" y="42"/>
                    <a:pt x="39" y="48"/>
                    <a:pt x="37" y="54"/>
                  </a:cubicBezTo>
                  <a:cubicBezTo>
                    <a:pt x="35" y="60"/>
                    <a:pt x="34" y="67"/>
                    <a:pt x="34" y="76"/>
                  </a:cubicBezTo>
                  <a:cubicBezTo>
                    <a:pt x="34" y="84"/>
                    <a:pt x="35" y="91"/>
                    <a:pt x="37" y="97"/>
                  </a:cubicBezTo>
                  <a:cubicBezTo>
                    <a:pt x="39" y="103"/>
                    <a:pt x="41" y="108"/>
                    <a:pt x="45" y="112"/>
                  </a:cubicBezTo>
                  <a:cubicBezTo>
                    <a:pt x="49" y="116"/>
                    <a:pt x="53" y="119"/>
                    <a:pt x="58" y="121"/>
                  </a:cubicBezTo>
                  <a:cubicBezTo>
                    <a:pt x="63" y="123"/>
                    <a:pt x="69" y="124"/>
                    <a:pt x="75" y="124"/>
                  </a:cubicBezTo>
                  <a:cubicBezTo>
                    <a:pt x="87" y="124"/>
                    <a:pt x="97" y="120"/>
                    <a:pt x="104" y="112"/>
                  </a:cubicBezTo>
                  <a:cubicBezTo>
                    <a:pt x="111" y="103"/>
                    <a:pt x="114" y="91"/>
                    <a:pt x="114" y="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17" name="Group 516">
            <a:extLst>
              <a:ext uri="{FF2B5EF4-FFF2-40B4-BE49-F238E27FC236}">
                <a16:creationId xmlns:a16="http://schemas.microsoft.com/office/drawing/2014/main" id="{E2F0EB0A-9A71-440A-83EB-A95BF387EBC0}"/>
              </a:ext>
            </a:extLst>
          </p:cNvPr>
          <p:cNvGrpSpPr/>
          <p:nvPr/>
        </p:nvGrpSpPr>
        <p:grpSpPr bwMode="black">
          <a:xfrm>
            <a:off x="4785439" y="3897449"/>
            <a:ext cx="909848" cy="212207"/>
            <a:chOff x="9053746" y="4958394"/>
            <a:chExt cx="913569" cy="220459"/>
          </a:xfrm>
          <a:solidFill>
            <a:srgbClr val="FFFFFF"/>
          </a:solidFill>
          <a:effectLst/>
        </p:grpSpPr>
        <p:sp>
          <p:nvSpPr>
            <p:cNvPr id="692" name="Freeform 25">
              <a:extLst>
                <a:ext uri="{FF2B5EF4-FFF2-40B4-BE49-F238E27FC236}">
                  <a16:creationId xmlns:a16="http://schemas.microsoft.com/office/drawing/2014/main" id="{A9983107-7E76-46CC-AFB7-541EE2EB51FB}"/>
                </a:ext>
              </a:extLst>
            </p:cNvPr>
            <p:cNvSpPr>
              <a:spLocks noEditPoints="1"/>
            </p:cNvSpPr>
            <p:nvPr/>
          </p:nvSpPr>
          <p:spPr bwMode="black">
            <a:xfrm>
              <a:off x="9053746" y="4965666"/>
              <a:ext cx="150719" cy="162948"/>
            </a:xfrm>
            <a:custGeom>
              <a:avLst/>
              <a:gdLst/>
              <a:ahLst/>
              <a:cxnLst>
                <a:cxn ang="0">
                  <a:pos x="193" y="103"/>
                </a:cxn>
                <a:cxn ang="0">
                  <a:pos x="186" y="146"/>
                </a:cxn>
                <a:cxn ang="0">
                  <a:pos x="166" y="180"/>
                </a:cxn>
                <a:cxn ang="0">
                  <a:pos x="135" y="201"/>
                </a:cxn>
                <a:cxn ang="0">
                  <a:pos x="95" y="209"/>
                </a:cxn>
                <a:cxn ang="0">
                  <a:pos x="56" y="201"/>
                </a:cxn>
                <a:cxn ang="0">
                  <a:pos x="26" y="180"/>
                </a:cxn>
                <a:cxn ang="0">
                  <a:pos x="7" y="148"/>
                </a:cxn>
                <a:cxn ang="0">
                  <a:pos x="0" y="107"/>
                </a:cxn>
                <a:cxn ang="0">
                  <a:pos x="6" y="64"/>
                </a:cxn>
                <a:cxn ang="0">
                  <a:pos x="25" y="31"/>
                </a:cxn>
                <a:cxn ang="0">
                  <a:pos x="56" y="8"/>
                </a:cxn>
                <a:cxn ang="0">
                  <a:pos x="99" y="0"/>
                </a:cxn>
                <a:cxn ang="0">
                  <a:pos x="137" y="8"/>
                </a:cxn>
                <a:cxn ang="0">
                  <a:pos x="167" y="28"/>
                </a:cxn>
                <a:cxn ang="0">
                  <a:pos x="186" y="61"/>
                </a:cxn>
                <a:cxn ang="0">
                  <a:pos x="193" y="103"/>
                </a:cxn>
                <a:cxn ang="0">
                  <a:pos x="158" y="106"/>
                </a:cxn>
                <a:cxn ang="0">
                  <a:pos x="153" y="73"/>
                </a:cxn>
                <a:cxn ang="0">
                  <a:pos x="141" y="49"/>
                </a:cxn>
                <a:cxn ang="0">
                  <a:pos x="122" y="35"/>
                </a:cxn>
                <a:cxn ang="0">
                  <a:pos x="97" y="30"/>
                </a:cxn>
                <a:cxn ang="0">
                  <a:pos x="71" y="36"/>
                </a:cxn>
                <a:cxn ang="0">
                  <a:pos x="52" y="51"/>
                </a:cxn>
                <a:cxn ang="0">
                  <a:pos x="40" y="74"/>
                </a:cxn>
                <a:cxn ang="0">
                  <a:pos x="35" y="104"/>
                </a:cxn>
                <a:cxn ang="0">
                  <a:pos x="40" y="136"/>
                </a:cxn>
                <a:cxn ang="0">
                  <a:pos x="53" y="159"/>
                </a:cxn>
                <a:cxn ang="0">
                  <a:pos x="72" y="174"/>
                </a:cxn>
                <a:cxn ang="0">
                  <a:pos x="96" y="179"/>
                </a:cxn>
                <a:cxn ang="0">
                  <a:pos x="121" y="174"/>
                </a:cxn>
                <a:cxn ang="0">
                  <a:pos x="140" y="160"/>
                </a:cxn>
                <a:cxn ang="0">
                  <a:pos x="153" y="137"/>
                </a:cxn>
                <a:cxn ang="0">
                  <a:pos x="158" y="106"/>
                </a:cxn>
              </a:cxnLst>
              <a:rect l="0" t="0" r="r" b="b"/>
              <a:pathLst>
                <a:path w="193" h="209">
                  <a:moveTo>
                    <a:pt x="193" y="103"/>
                  </a:moveTo>
                  <a:cubicBezTo>
                    <a:pt x="193" y="119"/>
                    <a:pt x="191" y="133"/>
                    <a:pt x="186" y="146"/>
                  </a:cubicBezTo>
                  <a:cubicBezTo>
                    <a:pt x="181" y="159"/>
                    <a:pt x="175" y="171"/>
                    <a:pt x="166" y="180"/>
                  </a:cubicBezTo>
                  <a:cubicBezTo>
                    <a:pt x="158" y="189"/>
                    <a:pt x="147" y="196"/>
                    <a:pt x="135" y="201"/>
                  </a:cubicBezTo>
                  <a:cubicBezTo>
                    <a:pt x="123" y="206"/>
                    <a:pt x="110" y="209"/>
                    <a:pt x="95" y="209"/>
                  </a:cubicBezTo>
                  <a:cubicBezTo>
                    <a:pt x="81" y="209"/>
                    <a:pt x="68" y="206"/>
                    <a:pt x="56" y="201"/>
                  </a:cubicBezTo>
                  <a:cubicBezTo>
                    <a:pt x="44" y="196"/>
                    <a:pt x="34" y="189"/>
                    <a:pt x="26" y="180"/>
                  </a:cubicBezTo>
                  <a:cubicBezTo>
                    <a:pt x="18" y="172"/>
                    <a:pt x="11" y="161"/>
                    <a:pt x="7" y="148"/>
                  </a:cubicBezTo>
                  <a:cubicBezTo>
                    <a:pt x="2" y="136"/>
                    <a:pt x="0" y="122"/>
                    <a:pt x="0" y="107"/>
                  </a:cubicBezTo>
                  <a:cubicBezTo>
                    <a:pt x="0" y="92"/>
                    <a:pt x="2" y="77"/>
                    <a:pt x="6" y="64"/>
                  </a:cubicBezTo>
                  <a:cubicBezTo>
                    <a:pt x="11" y="51"/>
                    <a:pt x="17" y="40"/>
                    <a:pt x="25" y="31"/>
                  </a:cubicBezTo>
                  <a:cubicBezTo>
                    <a:pt x="34" y="21"/>
                    <a:pt x="44" y="14"/>
                    <a:pt x="56" y="8"/>
                  </a:cubicBezTo>
                  <a:cubicBezTo>
                    <a:pt x="69" y="3"/>
                    <a:pt x="83" y="0"/>
                    <a:pt x="99" y="0"/>
                  </a:cubicBezTo>
                  <a:cubicBezTo>
                    <a:pt x="113" y="0"/>
                    <a:pt x="125" y="3"/>
                    <a:pt x="137" y="8"/>
                  </a:cubicBezTo>
                  <a:cubicBezTo>
                    <a:pt x="149" y="13"/>
                    <a:pt x="159" y="19"/>
                    <a:pt x="167" y="28"/>
                  </a:cubicBezTo>
                  <a:cubicBezTo>
                    <a:pt x="175" y="37"/>
                    <a:pt x="182" y="48"/>
                    <a:pt x="186" y="61"/>
                  </a:cubicBezTo>
                  <a:cubicBezTo>
                    <a:pt x="191" y="73"/>
                    <a:pt x="193" y="87"/>
                    <a:pt x="193" y="103"/>
                  </a:cubicBezTo>
                  <a:close/>
                  <a:moveTo>
                    <a:pt x="158" y="106"/>
                  </a:moveTo>
                  <a:cubicBezTo>
                    <a:pt x="158" y="93"/>
                    <a:pt x="156" y="82"/>
                    <a:pt x="153" y="73"/>
                  </a:cubicBezTo>
                  <a:cubicBezTo>
                    <a:pt x="150" y="63"/>
                    <a:pt x="146" y="56"/>
                    <a:pt x="141" y="49"/>
                  </a:cubicBezTo>
                  <a:cubicBezTo>
                    <a:pt x="136" y="43"/>
                    <a:pt x="129" y="38"/>
                    <a:pt x="122" y="35"/>
                  </a:cubicBezTo>
                  <a:cubicBezTo>
                    <a:pt x="115" y="32"/>
                    <a:pt x="106" y="30"/>
                    <a:pt x="97" y="30"/>
                  </a:cubicBezTo>
                  <a:cubicBezTo>
                    <a:pt x="88" y="30"/>
                    <a:pt x="79" y="32"/>
                    <a:pt x="71" y="36"/>
                  </a:cubicBezTo>
                  <a:cubicBezTo>
                    <a:pt x="64" y="39"/>
                    <a:pt x="57" y="44"/>
                    <a:pt x="52" y="51"/>
                  </a:cubicBezTo>
                  <a:cubicBezTo>
                    <a:pt x="47" y="57"/>
                    <a:pt x="42" y="65"/>
                    <a:pt x="40" y="74"/>
                  </a:cubicBezTo>
                  <a:cubicBezTo>
                    <a:pt x="37" y="84"/>
                    <a:pt x="35" y="94"/>
                    <a:pt x="35" y="104"/>
                  </a:cubicBezTo>
                  <a:cubicBezTo>
                    <a:pt x="35" y="116"/>
                    <a:pt x="37" y="127"/>
                    <a:pt x="40" y="136"/>
                  </a:cubicBezTo>
                  <a:cubicBezTo>
                    <a:pt x="43" y="145"/>
                    <a:pt x="47" y="153"/>
                    <a:pt x="53" y="159"/>
                  </a:cubicBezTo>
                  <a:cubicBezTo>
                    <a:pt x="58" y="166"/>
                    <a:pt x="64" y="171"/>
                    <a:pt x="72" y="174"/>
                  </a:cubicBezTo>
                  <a:cubicBezTo>
                    <a:pt x="79" y="177"/>
                    <a:pt x="87" y="179"/>
                    <a:pt x="96" y="179"/>
                  </a:cubicBezTo>
                  <a:cubicBezTo>
                    <a:pt x="105" y="179"/>
                    <a:pt x="113" y="177"/>
                    <a:pt x="121" y="174"/>
                  </a:cubicBezTo>
                  <a:cubicBezTo>
                    <a:pt x="128" y="171"/>
                    <a:pt x="135" y="167"/>
                    <a:pt x="140" y="160"/>
                  </a:cubicBezTo>
                  <a:cubicBezTo>
                    <a:pt x="146" y="154"/>
                    <a:pt x="150" y="147"/>
                    <a:pt x="153" y="137"/>
                  </a:cubicBezTo>
                  <a:cubicBezTo>
                    <a:pt x="156" y="128"/>
                    <a:pt x="158" y="118"/>
                    <a:pt x="158"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3" name="Freeform 26">
              <a:extLst>
                <a:ext uri="{FF2B5EF4-FFF2-40B4-BE49-F238E27FC236}">
                  <a16:creationId xmlns:a16="http://schemas.microsoft.com/office/drawing/2014/main" id="{400C036A-FF14-46B4-ABEC-1C208352FA1E}"/>
                </a:ext>
              </a:extLst>
            </p:cNvPr>
            <p:cNvSpPr>
              <a:spLocks noEditPoints="1"/>
            </p:cNvSpPr>
            <p:nvPr/>
          </p:nvSpPr>
          <p:spPr bwMode="black">
            <a:xfrm>
              <a:off x="9226280" y="4959385"/>
              <a:ext cx="108412" cy="169228"/>
            </a:xfrm>
            <a:custGeom>
              <a:avLst/>
              <a:gdLst/>
              <a:ahLst/>
              <a:cxnLst>
                <a:cxn ang="0">
                  <a:pos x="139" y="137"/>
                </a:cxn>
                <a:cxn ang="0">
                  <a:pos x="135" y="169"/>
                </a:cxn>
                <a:cxn ang="0">
                  <a:pos x="122" y="194"/>
                </a:cxn>
                <a:cxn ang="0">
                  <a:pos x="102" y="211"/>
                </a:cxn>
                <a:cxn ang="0">
                  <a:pos x="74" y="217"/>
                </a:cxn>
                <a:cxn ang="0">
                  <a:pos x="60" y="215"/>
                </a:cxn>
                <a:cxn ang="0">
                  <a:pos x="49" y="211"/>
                </a:cxn>
                <a:cxn ang="0">
                  <a:pos x="40" y="204"/>
                </a:cxn>
                <a:cxn ang="0">
                  <a:pos x="33" y="195"/>
                </a:cxn>
                <a:cxn ang="0">
                  <a:pos x="32" y="195"/>
                </a:cxn>
                <a:cxn ang="0">
                  <a:pos x="32" y="213"/>
                </a:cxn>
                <a:cxn ang="0">
                  <a:pos x="0" y="213"/>
                </a:cxn>
                <a:cxn ang="0">
                  <a:pos x="0" y="0"/>
                </a:cxn>
                <a:cxn ang="0">
                  <a:pos x="32" y="0"/>
                </a:cxn>
                <a:cxn ang="0">
                  <a:pos x="32" y="92"/>
                </a:cxn>
                <a:cxn ang="0">
                  <a:pos x="33" y="92"/>
                </a:cxn>
                <a:cxn ang="0">
                  <a:pos x="41" y="82"/>
                </a:cxn>
                <a:cxn ang="0">
                  <a:pos x="52" y="73"/>
                </a:cxn>
                <a:cxn ang="0">
                  <a:pos x="65" y="68"/>
                </a:cxn>
                <a:cxn ang="0">
                  <a:pos x="80" y="66"/>
                </a:cxn>
                <a:cxn ang="0">
                  <a:pos x="107" y="72"/>
                </a:cxn>
                <a:cxn ang="0">
                  <a:pos x="125" y="87"/>
                </a:cxn>
                <a:cxn ang="0">
                  <a:pos x="136" y="110"/>
                </a:cxn>
                <a:cxn ang="0">
                  <a:pos x="139" y="137"/>
                </a:cxn>
                <a:cxn ang="0">
                  <a:pos x="106" y="137"/>
                </a:cxn>
                <a:cxn ang="0">
                  <a:pos x="103" y="118"/>
                </a:cxn>
                <a:cxn ang="0">
                  <a:pos x="96" y="104"/>
                </a:cxn>
                <a:cxn ang="0">
                  <a:pos x="85" y="95"/>
                </a:cxn>
                <a:cxn ang="0">
                  <a:pos x="70" y="92"/>
                </a:cxn>
                <a:cxn ang="0">
                  <a:pos x="54" y="95"/>
                </a:cxn>
                <a:cxn ang="0">
                  <a:pos x="42" y="104"/>
                </a:cxn>
                <a:cxn ang="0">
                  <a:pos x="35" y="118"/>
                </a:cxn>
                <a:cxn ang="0">
                  <a:pos x="32" y="135"/>
                </a:cxn>
                <a:cxn ang="0">
                  <a:pos x="32" y="154"/>
                </a:cxn>
                <a:cxn ang="0">
                  <a:pos x="34" y="168"/>
                </a:cxn>
                <a:cxn ang="0">
                  <a:pos x="42" y="180"/>
                </a:cxn>
                <a:cxn ang="0">
                  <a:pos x="53" y="187"/>
                </a:cxn>
                <a:cxn ang="0">
                  <a:pos x="67" y="190"/>
                </a:cxn>
                <a:cxn ang="0">
                  <a:pos x="83" y="187"/>
                </a:cxn>
                <a:cxn ang="0">
                  <a:pos x="95" y="177"/>
                </a:cxn>
                <a:cxn ang="0">
                  <a:pos x="103" y="160"/>
                </a:cxn>
                <a:cxn ang="0">
                  <a:pos x="106" y="137"/>
                </a:cxn>
              </a:cxnLst>
              <a:rect l="0" t="0" r="r" b="b"/>
              <a:pathLst>
                <a:path w="139" h="217">
                  <a:moveTo>
                    <a:pt x="139" y="137"/>
                  </a:moveTo>
                  <a:cubicBezTo>
                    <a:pt x="139" y="149"/>
                    <a:pt x="138" y="159"/>
                    <a:pt x="135" y="169"/>
                  </a:cubicBezTo>
                  <a:cubicBezTo>
                    <a:pt x="132" y="179"/>
                    <a:pt x="128" y="187"/>
                    <a:pt x="122" y="194"/>
                  </a:cubicBezTo>
                  <a:cubicBezTo>
                    <a:pt x="117" y="201"/>
                    <a:pt x="110" y="207"/>
                    <a:pt x="102" y="211"/>
                  </a:cubicBezTo>
                  <a:cubicBezTo>
                    <a:pt x="94" y="215"/>
                    <a:pt x="84" y="217"/>
                    <a:pt x="74" y="217"/>
                  </a:cubicBezTo>
                  <a:cubicBezTo>
                    <a:pt x="69" y="217"/>
                    <a:pt x="64" y="216"/>
                    <a:pt x="60" y="215"/>
                  </a:cubicBezTo>
                  <a:cubicBezTo>
                    <a:pt x="56" y="214"/>
                    <a:pt x="52" y="212"/>
                    <a:pt x="49" y="211"/>
                  </a:cubicBezTo>
                  <a:cubicBezTo>
                    <a:pt x="45" y="209"/>
                    <a:pt x="42" y="206"/>
                    <a:pt x="40" y="204"/>
                  </a:cubicBezTo>
                  <a:cubicBezTo>
                    <a:pt x="37" y="201"/>
                    <a:pt x="35" y="198"/>
                    <a:pt x="33" y="195"/>
                  </a:cubicBezTo>
                  <a:cubicBezTo>
                    <a:pt x="32" y="195"/>
                    <a:pt x="32" y="195"/>
                    <a:pt x="32" y="195"/>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5"/>
                    <a:pt x="41" y="82"/>
                  </a:cubicBezTo>
                  <a:cubicBezTo>
                    <a:pt x="44" y="78"/>
                    <a:pt x="48" y="76"/>
                    <a:pt x="52" y="73"/>
                  </a:cubicBezTo>
                  <a:cubicBezTo>
                    <a:pt x="56" y="71"/>
                    <a:pt x="60" y="69"/>
                    <a:pt x="65" y="68"/>
                  </a:cubicBezTo>
                  <a:cubicBezTo>
                    <a:pt x="69" y="67"/>
                    <a:pt x="75" y="66"/>
                    <a:pt x="80" y="66"/>
                  </a:cubicBezTo>
                  <a:cubicBezTo>
                    <a:pt x="91" y="66"/>
                    <a:pt x="100" y="68"/>
                    <a:pt x="107" y="72"/>
                  </a:cubicBezTo>
                  <a:cubicBezTo>
                    <a:pt x="114" y="75"/>
                    <a:pt x="121" y="81"/>
                    <a:pt x="125" y="87"/>
                  </a:cubicBezTo>
                  <a:cubicBezTo>
                    <a:pt x="130" y="94"/>
                    <a:pt x="134" y="101"/>
                    <a:pt x="136" y="110"/>
                  </a:cubicBezTo>
                  <a:cubicBezTo>
                    <a:pt x="138" y="119"/>
                    <a:pt x="139" y="128"/>
                    <a:pt x="139" y="137"/>
                  </a:cubicBezTo>
                  <a:close/>
                  <a:moveTo>
                    <a:pt x="106" y="137"/>
                  </a:moveTo>
                  <a:cubicBezTo>
                    <a:pt x="106" y="130"/>
                    <a:pt x="105" y="124"/>
                    <a:pt x="103" y="118"/>
                  </a:cubicBezTo>
                  <a:cubicBezTo>
                    <a:pt x="102" y="113"/>
                    <a:pt x="99" y="108"/>
                    <a:pt x="96" y="104"/>
                  </a:cubicBezTo>
                  <a:cubicBezTo>
                    <a:pt x="93" y="101"/>
                    <a:pt x="89" y="98"/>
                    <a:pt x="85" y="95"/>
                  </a:cubicBezTo>
                  <a:cubicBezTo>
                    <a:pt x="81" y="93"/>
                    <a:pt x="75" y="92"/>
                    <a:pt x="70" y="92"/>
                  </a:cubicBezTo>
                  <a:cubicBezTo>
                    <a:pt x="64" y="92"/>
                    <a:pt x="59" y="93"/>
                    <a:pt x="54" y="95"/>
                  </a:cubicBezTo>
                  <a:cubicBezTo>
                    <a:pt x="50" y="98"/>
                    <a:pt x="46" y="100"/>
                    <a:pt x="42" y="104"/>
                  </a:cubicBezTo>
                  <a:cubicBezTo>
                    <a:pt x="39" y="108"/>
                    <a:pt x="36" y="112"/>
                    <a:pt x="35" y="118"/>
                  </a:cubicBezTo>
                  <a:cubicBezTo>
                    <a:pt x="33" y="123"/>
                    <a:pt x="32" y="129"/>
                    <a:pt x="32" y="135"/>
                  </a:cubicBezTo>
                  <a:cubicBezTo>
                    <a:pt x="32" y="154"/>
                    <a:pt x="32" y="154"/>
                    <a:pt x="32" y="154"/>
                  </a:cubicBezTo>
                  <a:cubicBezTo>
                    <a:pt x="32" y="159"/>
                    <a:pt x="33" y="164"/>
                    <a:pt x="34" y="168"/>
                  </a:cubicBezTo>
                  <a:cubicBezTo>
                    <a:pt x="36" y="172"/>
                    <a:pt x="39" y="176"/>
                    <a:pt x="42" y="180"/>
                  </a:cubicBezTo>
                  <a:cubicBezTo>
                    <a:pt x="45" y="183"/>
                    <a:pt x="48" y="185"/>
                    <a:pt x="53" y="187"/>
                  </a:cubicBezTo>
                  <a:cubicBezTo>
                    <a:pt x="57" y="189"/>
                    <a:pt x="62" y="190"/>
                    <a:pt x="67" y="190"/>
                  </a:cubicBezTo>
                  <a:cubicBezTo>
                    <a:pt x="73" y="190"/>
                    <a:pt x="78" y="189"/>
                    <a:pt x="83" y="187"/>
                  </a:cubicBezTo>
                  <a:cubicBezTo>
                    <a:pt x="88" y="185"/>
                    <a:pt x="92" y="181"/>
                    <a:pt x="95" y="177"/>
                  </a:cubicBezTo>
                  <a:cubicBezTo>
                    <a:pt x="99" y="172"/>
                    <a:pt x="101" y="167"/>
                    <a:pt x="103" y="160"/>
                  </a:cubicBezTo>
                  <a:cubicBezTo>
                    <a:pt x="105" y="153"/>
                    <a:pt x="106" y="146"/>
                    <a:pt x="106" y="13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4" name="Freeform 27">
              <a:extLst>
                <a:ext uri="{FF2B5EF4-FFF2-40B4-BE49-F238E27FC236}">
                  <a16:creationId xmlns:a16="http://schemas.microsoft.com/office/drawing/2014/main" id="{94A75B35-9C69-4116-BD45-5190250BCF98}"/>
                </a:ext>
              </a:extLst>
            </p:cNvPr>
            <p:cNvSpPr>
              <a:spLocks/>
            </p:cNvSpPr>
            <p:nvPr/>
          </p:nvSpPr>
          <p:spPr bwMode="black">
            <a:xfrm>
              <a:off x="9356837" y="5011608"/>
              <a:ext cx="64783" cy="114031"/>
            </a:xfrm>
            <a:custGeom>
              <a:avLst/>
              <a:gdLst/>
              <a:ahLst/>
              <a:cxnLst>
                <a:cxn ang="0">
                  <a:pos x="79" y="32"/>
                </a:cxn>
                <a:cxn ang="0">
                  <a:pos x="75" y="31"/>
                </a:cxn>
                <a:cxn ang="0">
                  <a:pos x="69" y="29"/>
                </a:cxn>
                <a:cxn ang="0">
                  <a:pos x="64" y="29"/>
                </a:cxn>
                <a:cxn ang="0">
                  <a:pos x="52" y="32"/>
                </a:cxn>
                <a:cxn ang="0">
                  <a:pos x="42" y="41"/>
                </a:cxn>
                <a:cxn ang="0">
                  <a:pos x="35" y="54"/>
                </a:cxn>
                <a:cxn ang="0">
                  <a:pos x="32" y="73"/>
                </a:cxn>
                <a:cxn ang="0">
                  <a:pos x="32" y="146"/>
                </a:cxn>
                <a:cxn ang="0">
                  <a:pos x="0" y="146"/>
                </a:cxn>
                <a:cxn ang="0">
                  <a:pos x="0" y="2"/>
                </a:cxn>
                <a:cxn ang="0">
                  <a:pos x="32" y="2"/>
                </a:cxn>
                <a:cxn ang="0">
                  <a:pos x="32" y="30"/>
                </a:cxn>
                <a:cxn ang="0">
                  <a:pos x="33" y="30"/>
                </a:cxn>
                <a:cxn ang="0">
                  <a:pos x="40" y="17"/>
                </a:cxn>
                <a:cxn ang="0">
                  <a:pos x="49"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5" y="31"/>
                  </a:cubicBezTo>
                  <a:cubicBezTo>
                    <a:pt x="73" y="30"/>
                    <a:pt x="71" y="30"/>
                    <a:pt x="69" y="29"/>
                  </a:cubicBezTo>
                  <a:cubicBezTo>
                    <a:pt x="68" y="29"/>
                    <a:pt x="66" y="29"/>
                    <a:pt x="64" y="29"/>
                  </a:cubicBezTo>
                  <a:cubicBezTo>
                    <a:pt x="60" y="29"/>
                    <a:pt x="55" y="30"/>
                    <a:pt x="52" y="32"/>
                  </a:cubicBezTo>
                  <a:cubicBezTo>
                    <a:pt x="48" y="34"/>
                    <a:pt x="44" y="37"/>
                    <a:pt x="42" y="41"/>
                  </a:cubicBezTo>
                  <a:cubicBezTo>
                    <a:pt x="39" y="44"/>
                    <a:pt x="37"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9" y="7"/>
                  </a:cubicBezTo>
                  <a:cubicBezTo>
                    <a:pt x="52" y="5"/>
                    <a:pt x="55" y="3"/>
                    <a:pt x="59" y="2"/>
                  </a:cubicBezTo>
                  <a:cubicBezTo>
                    <a:pt x="62" y="0"/>
                    <a:pt x="66" y="0"/>
                    <a:pt x="70" y="0"/>
                  </a:cubicBezTo>
                  <a:cubicBezTo>
                    <a:pt x="72" y="0"/>
                    <a:pt x="75"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5" name="Freeform 28">
              <a:extLst>
                <a:ext uri="{FF2B5EF4-FFF2-40B4-BE49-F238E27FC236}">
                  <a16:creationId xmlns:a16="http://schemas.microsoft.com/office/drawing/2014/main" id="{4B8A21B8-4598-4E6D-AAB9-E6F7A61E8417}"/>
                </a:ext>
              </a:extLst>
            </p:cNvPr>
            <p:cNvSpPr>
              <a:spLocks noEditPoints="1"/>
            </p:cNvSpPr>
            <p:nvPr/>
          </p:nvSpPr>
          <p:spPr bwMode="black">
            <a:xfrm>
              <a:off x="9432527" y="4958394"/>
              <a:ext cx="31069" cy="16724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6" name="Freeform 29">
              <a:extLst>
                <a:ext uri="{FF2B5EF4-FFF2-40B4-BE49-F238E27FC236}">
                  <a16:creationId xmlns:a16="http://schemas.microsoft.com/office/drawing/2014/main" id="{04209A5A-881C-4CDD-8539-A049025BCD8D}"/>
                </a:ext>
              </a:extLst>
            </p:cNvPr>
            <p:cNvSpPr>
              <a:spLocks noEditPoints="1"/>
            </p:cNvSpPr>
            <p:nvPr/>
          </p:nvSpPr>
          <p:spPr bwMode="black">
            <a:xfrm>
              <a:off x="9481775" y="5010947"/>
              <a:ext cx="109073" cy="167906"/>
            </a:xfrm>
            <a:custGeom>
              <a:avLst/>
              <a:gdLst/>
              <a:ahLst/>
              <a:cxnLst>
                <a:cxn ang="0">
                  <a:pos x="135" y="166"/>
                </a:cxn>
                <a:cxn ang="0">
                  <a:pos x="121" y="192"/>
                </a:cxn>
                <a:cxn ang="0">
                  <a:pos x="96" y="209"/>
                </a:cxn>
                <a:cxn ang="0">
                  <a:pos x="59" y="215"/>
                </a:cxn>
                <a:cxn ang="0">
                  <a:pos x="44" y="214"/>
                </a:cxn>
                <a:cxn ang="0">
                  <a:pos x="31" y="212"/>
                </a:cxn>
                <a:cxn ang="0">
                  <a:pos x="20" y="209"/>
                </a:cxn>
                <a:cxn ang="0">
                  <a:pos x="11" y="206"/>
                </a:cxn>
                <a:cxn ang="0">
                  <a:pos x="11" y="175"/>
                </a:cxn>
                <a:cxn ang="0">
                  <a:pos x="21" y="180"/>
                </a:cxn>
                <a:cxn ang="0">
                  <a:pos x="32" y="184"/>
                </a:cxn>
                <a:cxn ang="0">
                  <a:pos x="45" y="187"/>
                </a:cxn>
                <a:cxn ang="0">
                  <a:pos x="58" y="189"/>
                </a:cxn>
                <a:cxn ang="0">
                  <a:pos x="81" y="185"/>
                </a:cxn>
                <a:cxn ang="0">
                  <a:pos x="96" y="174"/>
                </a:cxn>
                <a:cxn ang="0">
                  <a:pos x="105" y="158"/>
                </a:cxn>
                <a:cxn ang="0">
                  <a:pos x="108" y="138"/>
                </a:cxn>
                <a:cxn ang="0">
                  <a:pos x="108" y="124"/>
                </a:cxn>
                <a:cxn ang="0">
                  <a:pos x="107" y="124"/>
                </a:cxn>
                <a:cxn ang="0">
                  <a:pos x="88" y="144"/>
                </a:cxn>
                <a:cxn ang="0">
                  <a:pos x="60" y="151"/>
                </a:cxn>
                <a:cxn ang="0">
                  <a:pos x="35" y="146"/>
                </a:cxn>
                <a:cxn ang="0">
                  <a:pos x="16" y="131"/>
                </a:cxn>
                <a:cxn ang="0">
                  <a:pos x="4" y="109"/>
                </a:cxn>
                <a:cxn ang="0">
                  <a:pos x="0" y="80"/>
                </a:cxn>
                <a:cxn ang="0">
                  <a:pos x="5" y="47"/>
                </a:cxn>
                <a:cxn ang="0">
                  <a:pos x="18" y="22"/>
                </a:cxn>
                <a:cxn ang="0">
                  <a:pos x="39" y="5"/>
                </a:cxn>
                <a:cxn ang="0">
                  <a:pos x="66" y="0"/>
                </a:cxn>
                <a:cxn ang="0">
                  <a:pos x="91" y="6"/>
                </a:cxn>
                <a:cxn ang="0">
                  <a:pos x="107" y="21"/>
                </a:cxn>
                <a:cxn ang="0">
                  <a:pos x="108" y="21"/>
                </a:cxn>
                <a:cxn ang="0">
                  <a:pos x="108" y="3"/>
                </a:cxn>
                <a:cxn ang="0">
                  <a:pos x="140" y="3"/>
                </a:cxn>
                <a:cxn ang="0">
                  <a:pos x="140" y="134"/>
                </a:cxn>
                <a:cxn ang="0">
                  <a:pos x="135" y="166"/>
                </a:cxn>
                <a:cxn ang="0">
                  <a:pos x="108" y="63"/>
                </a:cxn>
                <a:cxn ang="0">
                  <a:pos x="105" y="49"/>
                </a:cxn>
                <a:cxn ang="0">
                  <a:pos x="98" y="37"/>
                </a:cxn>
                <a:cxn ang="0">
                  <a:pos x="87" y="29"/>
                </a:cxn>
                <a:cxn ang="0">
                  <a:pos x="73" y="26"/>
                </a:cxn>
                <a:cxn ang="0">
                  <a:pos x="57" y="30"/>
                </a:cxn>
                <a:cxn ang="0">
                  <a:pos x="44" y="39"/>
                </a:cxn>
                <a:cxn ang="0">
                  <a:pos x="37" y="56"/>
                </a:cxn>
                <a:cxn ang="0">
                  <a:pos x="34" y="79"/>
                </a:cxn>
                <a:cxn ang="0">
                  <a:pos x="36" y="97"/>
                </a:cxn>
                <a:cxn ang="0">
                  <a:pos x="43" y="111"/>
                </a:cxn>
                <a:cxn ang="0">
                  <a:pos x="55" y="121"/>
                </a:cxn>
                <a:cxn ang="0">
                  <a:pos x="70" y="124"/>
                </a:cxn>
                <a:cxn ang="0">
                  <a:pos x="85" y="121"/>
                </a:cxn>
                <a:cxn ang="0">
                  <a:pos x="97" y="112"/>
                </a:cxn>
                <a:cxn ang="0">
                  <a:pos x="105" y="98"/>
                </a:cxn>
                <a:cxn ang="0">
                  <a:pos x="108" y="80"/>
                </a:cxn>
                <a:cxn ang="0">
                  <a:pos x="108" y="63"/>
                </a:cxn>
              </a:cxnLst>
              <a:rect l="0" t="0" r="r" b="b"/>
              <a:pathLst>
                <a:path w="140" h="215">
                  <a:moveTo>
                    <a:pt x="135" y="166"/>
                  </a:moveTo>
                  <a:cubicBezTo>
                    <a:pt x="132" y="176"/>
                    <a:pt x="127" y="185"/>
                    <a:pt x="121" y="192"/>
                  </a:cubicBezTo>
                  <a:cubicBezTo>
                    <a:pt x="114" y="199"/>
                    <a:pt x="106" y="205"/>
                    <a:pt x="96" y="209"/>
                  </a:cubicBezTo>
                  <a:cubicBezTo>
                    <a:pt x="85" y="213"/>
                    <a:pt x="73" y="215"/>
                    <a:pt x="59" y="215"/>
                  </a:cubicBezTo>
                  <a:cubicBezTo>
                    <a:pt x="54" y="215"/>
                    <a:pt x="49" y="214"/>
                    <a:pt x="44" y="214"/>
                  </a:cubicBezTo>
                  <a:cubicBezTo>
                    <a:pt x="39" y="213"/>
                    <a:pt x="35" y="213"/>
                    <a:pt x="31" y="212"/>
                  </a:cubicBezTo>
                  <a:cubicBezTo>
                    <a:pt x="26" y="211"/>
                    <a:pt x="23" y="210"/>
                    <a:pt x="20" y="209"/>
                  </a:cubicBezTo>
                  <a:cubicBezTo>
                    <a:pt x="16" y="208"/>
                    <a:pt x="14" y="207"/>
                    <a:pt x="11" y="206"/>
                  </a:cubicBezTo>
                  <a:cubicBezTo>
                    <a:pt x="11" y="175"/>
                    <a:pt x="11" y="175"/>
                    <a:pt x="11" y="175"/>
                  </a:cubicBezTo>
                  <a:cubicBezTo>
                    <a:pt x="15" y="177"/>
                    <a:pt x="18" y="178"/>
                    <a:pt x="21" y="180"/>
                  </a:cubicBezTo>
                  <a:cubicBezTo>
                    <a:pt x="25" y="182"/>
                    <a:pt x="28" y="183"/>
                    <a:pt x="32" y="184"/>
                  </a:cubicBezTo>
                  <a:cubicBezTo>
                    <a:pt x="36" y="186"/>
                    <a:pt x="40" y="187"/>
                    <a:pt x="45" y="187"/>
                  </a:cubicBezTo>
                  <a:cubicBezTo>
                    <a:pt x="49" y="188"/>
                    <a:pt x="54" y="189"/>
                    <a:pt x="58" y="189"/>
                  </a:cubicBezTo>
                  <a:cubicBezTo>
                    <a:pt x="67" y="189"/>
                    <a:pt x="75" y="187"/>
                    <a:pt x="81" y="185"/>
                  </a:cubicBezTo>
                  <a:cubicBezTo>
                    <a:pt x="87" y="182"/>
                    <a:pt x="92" y="179"/>
                    <a:pt x="96" y="174"/>
                  </a:cubicBezTo>
                  <a:cubicBezTo>
                    <a:pt x="100" y="170"/>
                    <a:pt x="103" y="164"/>
                    <a:pt x="105" y="158"/>
                  </a:cubicBezTo>
                  <a:cubicBezTo>
                    <a:pt x="107" y="152"/>
                    <a:pt x="108" y="145"/>
                    <a:pt x="108" y="138"/>
                  </a:cubicBezTo>
                  <a:cubicBezTo>
                    <a:pt x="108" y="124"/>
                    <a:pt x="108" y="124"/>
                    <a:pt x="108" y="124"/>
                  </a:cubicBezTo>
                  <a:cubicBezTo>
                    <a:pt x="107" y="124"/>
                    <a:pt x="107" y="124"/>
                    <a:pt x="107" y="124"/>
                  </a:cubicBezTo>
                  <a:cubicBezTo>
                    <a:pt x="102" y="133"/>
                    <a:pt x="96" y="139"/>
                    <a:pt x="88" y="144"/>
                  </a:cubicBezTo>
                  <a:cubicBezTo>
                    <a:pt x="81" y="148"/>
                    <a:pt x="71" y="151"/>
                    <a:pt x="60" y="151"/>
                  </a:cubicBezTo>
                  <a:cubicBezTo>
                    <a:pt x="51" y="151"/>
                    <a:pt x="43" y="149"/>
                    <a:pt x="35" y="146"/>
                  </a:cubicBezTo>
                  <a:cubicBezTo>
                    <a:pt x="28" y="142"/>
                    <a:pt x="22" y="137"/>
                    <a:pt x="16" y="131"/>
                  </a:cubicBezTo>
                  <a:cubicBezTo>
                    <a:pt x="11" y="125"/>
                    <a:pt x="7" y="118"/>
                    <a:pt x="4" y="109"/>
                  </a:cubicBezTo>
                  <a:cubicBezTo>
                    <a:pt x="2" y="100"/>
                    <a:pt x="0" y="91"/>
                    <a:pt x="0" y="80"/>
                  </a:cubicBezTo>
                  <a:cubicBezTo>
                    <a:pt x="0" y="68"/>
                    <a:pt x="2" y="57"/>
                    <a:pt x="5" y="47"/>
                  </a:cubicBezTo>
                  <a:cubicBezTo>
                    <a:pt x="8" y="37"/>
                    <a:pt x="12" y="29"/>
                    <a:pt x="18" y="22"/>
                  </a:cubicBezTo>
                  <a:cubicBezTo>
                    <a:pt x="24" y="15"/>
                    <a:pt x="31" y="9"/>
                    <a:pt x="39" y="5"/>
                  </a:cubicBezTo>
                  <a:cubicBezTo>
                    <a:pt x="47" y="2"/>
                    <a:pt x="56" y="0"/>
                    <a:pt x="66" y="0"/>
                  </a:cubicBezTo>
                  <a:cubicBezTo>
                    <a:pt x="76" y="0"/>
                    <a:pt x="84" y="2"/>
                    <a:pt x="91" y="6"/>
                  </a:cubicBezTo>
                  <a:cubicBezTo>
                    <a:pt x="98" y="10"/>
                    <a:pt x="103" y="15"/>
                    <a:pt x="107" y="21"/>
                  </a:cubicBezTo>
                  <a:cubicBezTo>
                    <a:pt x="108" y="21"/>
                    <a:pt x="108" y="21"/>
                    <a:pt x="108" y="21"/>
                  </a:cubicBezTo>
                  <a:cubicBezTo>
                    <a:pt x="108" y="3"/>
                    <a:pt x="108" y="3"/>
                    <a:pt x="108" y="3"/>
                  </a:cubicBezTo>
                  <a:cubicBezTo>
                    <a:pt x="140" y="3"/>
                    <a:pt x="140" y="3"/>
                    <a:pt x="140" y="3"/>
                  </a:cubicBezTo>
                  <a:cubicBezTo>
                    <a:pt x="140" y="134"/>
                    <a:pt x="140" y="134"/>
                    <a:pt x="140" y="134"/>
                  </a:cubicBezTo>
                  <a:cubicBezTo>
                    <a:pt x="140" y="145"/>
                    <a:pt x="138" y="156"/>
                    <a:pt x="135" y="166"/>
                  </a:cubicBezTo>
                  <a:close/>
                  <a:moveTo>
                    <a:pt x="108" y="63"/>
                  </a:moveTo>
                  <a:cubicBezTo>
                    <a:pt x="108" y="59"/>
                    <a:pt x="107" y="54"/>
                    <a:pt x="105" y="49"/>
                  </a:cubicBezTo>
                  <a:cubicBezTo>
                    <a:pt x="103" y="45"/>
                    <a:pt x="101" y="41"/>
                    <a:pt x="98" y="37"/>
                  </a:cubicBezTo>
                  <a:cubicBezTo>
                    <a:pt x="95" y="34"/>
                    <a:pt x="91" y="31"/>
                    <a:pt x="87" y="29"/>
                  </a:cubicBezTo>
                  <a:cubicBezTo>
                    <a:pt x="83" y="27"/>
                    <a:pt x="78" y="26"/>
                    <a:pt x="73" y="26"/>
                  </a:cubicBezTo>
                  <a:cubicBezTo>
                    <a:pt x="67" y="26"/>
                    <a:pt x="61" y="27"/>
                    <a:pt x="57" y="30"/>
                  </a:cubicBezTo>
                  <a:cubicBezTo>
                    <a:pt x="52" y="32"/>
                    <a:pt x="48" y="35"/>
                    <a:pt x="44" y="39"/>
                  </a:cubicBezTo>
                  <a:cubicBezTo>
                    <a:pt x="41" y="44"/>
                    <a:pt x="39" y="49"/>
                    <a:pt x="37" y="56"/>
                  </a:cubicBezTo>
                  <a:cubicBezTo>
                    <a:pt x="35" y="62"/>
                    <a:pt x="34" y="70"/>
                    <a:pt x="34" y="79"/>
                  </a:cubicBezTo>
                  <a:cubicBezTo>
                    <a:pt x="34" y="85"/>
                    <a:pt x="35" y="91"/>
                    <a:pt x="36" y="97"/>
                  </a:cubicBezTo>
                  <a:cubicBezTo>
                    <a:pt x="38" y="102"/>
                    <a:pt x="40" y="107"/>
                    <a:pt x="43" y="111"/>
                  </a:cubicBezTo>
                  <a:cubicBezTo>
                    <a:pt x="46" y="115"/>
                    <a:pt x="50" y="118"/>
                    <a:pt x="55" y="121"/>
                  </a:cubicBezTo>
                  <a:cubicBezTo>
                    <a:pt x="59" y="123"/>
                    <a:pt x="64" y="124"/>
                    <a:pt x="70" y="124"/>
                  </a:cubicBezTo>
                  <a:cubicBezTo>
                    <a:pt x="75" y="124"/>
                    <a:pt x="80" y="123"/>
                    <a:pt x="85" y="121"/>
                  </a:cubicBezTo>
                  <a:cubicBezTo>
                    <a:pt x="90" y="119"/>
                    <a:pt x="94" y="116"/>
                    <a:pt x="97" y="112"/>
                  </a:cubicBezTo>
                  <a:cubicBezTo>
                    <a:pt x="100" y="108"/>
                    <a:pt x="103" y="104"/>
                    <a:pt x="105" y="98"/>
                  </a:cubicBezTo>
                  <a:cubicBezTo>
                    <a:pt x="107" y="93"/>
                    <a:pt x="108" y="86"/>
                    <a:pt x="108" y="80"/>
                  </a:cubicBezTo>
                  <a:lnTo>
                    <a:pt x="108" y="6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7" name="Freeform 30">
              <a:extLst>
                <a:ext uri="{FF2B5EF4-FFF2-40B4-BE49-F238E27FC236}">
                  <a16:creationId xmlns:a16="http://schemas.microsoft.com/office/drawing/2014/main" id="{7F941F70-B135-4EE8-AC2E-7E2E3968DD89}"/>
                </a:ext>
              </a:extLst>
            </p:cNvPr>
            <p:cNvSpPr>
              <a:spLocks noEditPoints="1"/>
            </p:cNvSpPr>
            <p:nvPr/>
          </p:nvSpPr>
          <p:spPr bwMode="black">
            <a:xfrm>
              <a:off x="9611340" y="5010947"/>
              <a:ext cx="93538" cy="11766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8" name="Freeform 31">
              <a:extLst>
                <a:ext uri="{FF2B5EF4-FFF2-40B4-BE49-F238E27FC236}">
                  <a16:creationId xmlns:a16="http://schemas.microsoft.com/office/drawing/2014/main" id="{DA703358-9490-41FB-92E6-76F24698C6DA}"/>
                </a:ext>
              </a:extLst>
            </p:cNvPr>
            <p:cNvSpPr>
              <a:spLocks noEditPoints="1"/>
            </p:cNvSpPr>
            <p:nvPr/>
          </p:nvSpPr>
          <p:spPr bwMode="black">
            <a:xfrm>
              <a:off x="9721405" y="4959385"/>
              <a:ext cx="109073" cy="169228"/>
            </a:xfrm>
            <a:custGeom>
              <a:avLst/>
              <a:gdLst/>
              <a:ahLst/>
              <a:cxnLst>
                <a:cxn ang="0">
                  <a:pos x="107" y="213"/>
                </a:cxn>
                <a:cxn ang="0">
                  <a:pos x="107" y="191"/>
                </a:cxn>
                <a:cxn ang="0">
                  <a:pos x="107" y="191"/>
                </a:cxn>
                <a:cxn ang="0">
                  <a:pos x="98" y="201"/>
                </a:cxn>
                <a:cxn ang="0">
                  <a:pos x="88" y="210"/>
                </a:cxn>
                <a:cxn ang="0">
                  <a:pos x="75" y="215"/>
                </a:cxn>
                <a:cxn ang="0">
                  <a:pos x="59" y="217"/>
                </a:cxn>
                <a:cxn ang="0">
                  <a:pos x="36" y="212"/>
                </a:cxn>
                <a:cxn ang="0">
                  <a:pos x="17" y="198"/>
                </a:cxn>
                <a:cxn ang="0">
                  <a:pos x="4" y="176"/>
                </a:cxn>
                <a:cxn ang="0">
                  <a:pos x="0" y="145"/>
                </a:cxn>
                <a:cxn ang="0">
                  <a:pos x="5" y="112"/>
                </a:cxn>
                <a:cxn ang="0">
                  <a:pos x="18" y="87"/>
                </a:cxn>
                <a:cxn ang="0">
                  <a:pos x="39" y="71"/>
                </a:cxn>
                <a:cxn ang="0">
                  <a:pos x="66" y="66"/>
                </a:cxn>
                <a:cxn ang="0">
                  <a:pos x="80" y="67"/>
                </a:cxn>
                <a:cxn ang="0">
                  <a:pos x="91" y="72"/>
                </a:cxn>
                <a:cxn ang="0">
                  <a:pos x="100" y="79"/>
                </a:cxn>
                <a:cxn ang="0">
                  <a:pos x="107" y="87"/>
                </a:cxn>
                <a:cxn ang="0">
                  <a:pos x="107" y="87"/>
                </a:cxn>
                <a:cxn ang="0">
                  <a:pos x="107" y="0"/>
                </a:cxn>
                <a:cxn ang="0">
                  <a:pos x="140" y="0"/>
                </a:cxn>
                <a:cxn ang="0">
                  <a:pos x="140" y="213"/>
                </a:cxn>
                <a:cxn ang="0">
                  <a:pos x="107" y="213"/>
                </a:cxn>
                <a:cxn ang="0">
                  <a:pos x="107" y="129"/>
                </a:cxn>
                <a:cxn ang="0">
                  <a:pos x="105" y="115"/>
                </a:cxn>
                <a:cxn ang="0">
                  <a:pos x="97" y="103"/>
                </a:cxn>
                <a:cxn ang="0">
                  <a:pos x="86" y="95"/>
                </a:cxn>
                <a:cxn ang="0">
                  <a:pos x="72" y="92"/>
                </a:cxn>
                <a:cxn ang="0">
                  <a:pos x="55" y="96"/>
                </a:cxn>
                <a:cxn ang="0">
                  <a:pos x="43" y="106"/>
                </a:cxn>
                <a:cxn ang="0">
                  <a:pos x="36" y="123"/>
                </a:cxn>
                <a:cxn ang="0">
                  <a:pos x="34" y="144"/>
                </a:cxn>
                <a:cxn ang="0">
                  <a:pos x="36" y="164"/>
                </a:cxn>
                <a:cxn ang="0">
                  <a:pos x="44" y="179"/>
                </a:cxn>
                <a:cxn ang="0">
                  <a:pos x="56" y="187"/>
                </a:cxn>
                <a:cxn ang="0">
                  <a:pos x="70" y="190"/>
                </a:cxn>
                <a:cxn ang="0">
                  <a:pos x="85" y="187"/>
                </a:cxn>
                <a:cxn ang="0">
                  <a:pos x="96" y="178"/>
                </a:cxn>
                <a:cxn ang="0">
                  <a:pos x="104" y="164"/>
                </a:cxn>
                <a:cxn ang="0">
                  <a:pos x="107" y="145"/>
                </a:cxn>
                <a:cxn ang="0">
                  <a:pos x="107" y="129"/>
                </a:cxn>
              </a:cxnLst>
              <a:rect l="0" t="0" r="r" b="b"/>
              <a:pathLst>
                <a:path w="140" h="217">
                  <a:moveTo>
                    <a:pt x="107" y="213"/>
                  </a:moveTo>
                  <a:cubicBezTo>
                    <a:pt x="107" y="191"/>
                    <a:pt x="107" y="191"/>
                    <a:pt x="107" y="191"/>
                  </a:cubicBezTo>
                  <a:cubicBezTo>
                    <a:pt x="107" y="191"/>
                    <a:pt x="107" y="191"/>
                    <a:pt x="107" y="191"/>
                  </a:cubicBezTo>
                  <a:cubicBezTo>
                    <a:pt x="104" y="195"/>
                    <a:pt x="102" y="198"/>
                    <a:pt x="98" y="201"/>
                  </a:cubicBezTo>
                  <a:cubicBezTo>
                    <a:pt x="95" y="205"/>
                    <a:pt x="92" y="207"/>
                    <a:pt x="88" y="210"/>
                  </a:cubicBezTo>
                  <a:cubicBezTo>
                    <a:pt x="84" y="212"/>
                    <a:pt x="80" y="214"/>
                    <a:pt x="75" y="215"/>
                  </a:cubicBezTo>
                  <a:cubicBezTo>
                    <a:pt x="70" y="216"/>
                    <a:pt x="65" y="217"/>
                    <a:pt x="59" y="217"/>
                  </a:cubicBezTo>
                  <a:cubicBezTo>
                    <a:pt x="51" y="217"/>
                    <a:pt x="43" y="215"/>
                    <a:pt x="36" y="212"/>
                  </a:cubicBezTo>
                  <a:cubicBezTo>
                    <a:pt x="28" y="209"/>
                    <a:pt x="22" y="204"/>
                    <a:pt x="17" y="198"/>
                  </a:cubicBezTo>
                  <a:cubicBezTo>
                    <a:pt x="11" y="192"/>
                    <a:pt x="7" y="185"/>
                    <a:pt x="4" y="176"/>
                  </a:cubicBezTo>
                  <a:cubicBezTo>
                    <a:pt x="1" y="167"/>
                    <a:pt x="0" y="156"/>
                    <a:pt x="0" y="145"/>
                  </a:cubicBezTo>
                  <a:cubicBezTo>
                    <a:pt x="0" y="133"/>
                    <a:pt x="1" y="122"/>
                    <a:pt x="5" y="112"/>
                  </a:cubicBezTo>
                  <a:cubicBezTo>
                    <a:pt x="8" y="102"/>
                    <a:pt x="12" y="94"/>
                    <a:pt x="18" y="87"/>
                  </a:cubicBezTo>
                  <a:cubicBezTo>
                    <a:pt x="24" y="80"/>
                    <a:pt x="31" y="75"/>
                    <a:pt x="39" y="71"/>
                  </a:cubicBezTo>
                  <a:cubicBezTo>
                    <a:pt x="47" y="68"/>
                    <a:pt x="56" y="66"/>
                    <a:pt x="66" y="66"/>
                  </a:cubicBezTo>
                  <a:cubicBezTo>
                    <a:pt x="71" y="66"/>
                    <a:pt x="75" y="66"/>
                    <a:pt x="80" y="67"/>
                  </a:cubicBezTo>
                  <a:cubicBezTo>
                    <a:pt x="84" y="69"/>
                    <a:pt x="88" y="70"/>
                    <a:pt x="91" y="72"/>
                  </a:cubicBezTo>
                  <a:cubicBezTo>
                    <a:pt x="94" y="74"/>
                    <a:pt x="97" y="76"/>
                    <a:pt x="100" y="79"/>
                  </a:cubicBezTo>
                  <a:cubicBezTo>
                    <a:pt x="103" y="81"/>
                    <a:pt x="105" y="84"/>
                    <a:pt x="107" y="87"/>
                  </a:cubicBezTo>
                  <a:cubicBezTo>
                    <a:pt x="107" y="87"/>
                    <a:pt x="107" y="87"/>
                    <a:pt x="107" y="87"/>
                  </a:cubicBezTo>
                  <a:cubicBezTo>
                    <a:pt x="107" y="0"/>
                    <a:pt x="107" y="0"/>
                    <a:pt x="107" y="0"/>
                  </a:cubicBezTo>
                  <a:cubicBezTo>
                    <a:pt x="140" y="0"/>
                    <a:pt x="140" y="0"/>
                    <a:pt x="140" y="0"/>
                  </a:cubicBezTo>
                  <a:cubicBezTo>
                    <a:pt x="140" y="213"/>
                    <a:pt x="140" y="213"/>
                    <a:pt x="140" y="213"/>
                  </a:cubicBezTo>
                  <a:lnTo>
                    <a:pt x="107" y="213"/>
                  </a:lnTo>
                  <a:close/>
                  <a:moveTo>
                    <a:pt x="107" y="129"/>
                  </a:moveTo>
                  <a:cubicBezTo>
                    <a:pt x="107" y="124"/>
                    <a:pt x="106" y="119"/>
                    <a:pt x="105" y="115"/>
                  </a:cubicBezTo>
                  <a:cubicBezTo>
                    <a:pt x="103" y="110"/>
                    <a:pt x="100" y="106"/>
                    <a:pt x="97" y="103"/>
                  </a:cubicBezTo>
                  <a:cubicBezTo>
                    <a:pt x="94" y="100"/>
                    <a:pt x="90" y="97"/>
                    <a:pt x="86" y="95"/>
                  </a:cubicBezTo>
                  <a:cubicBezTo>
                    <a:pt x="82" y="93"/>
                    <a:pt x="77" y="92"/>
                    <a:pt x="72" y="92"/>
                  </a:cubicBezTo>
                  <a:cubicBezTo>
                    <a:pt x="66" y="92"/>
                    <a:pt x="60" y="94"/>
                    <a:pt x="55" y="96"/>
                  </a:cubicBezTo>
                  <a:cubicBezTo>
                    <a:pt x="50" y="98"/>
                    <a:pt x="46" y="102"/>
                    <a:pt x="43" y="106"/>
                  </a:cubicBezTo>
                  <a:cubicBezTo>
                    <a:pt x="40" y="111"/>
                    <a:pt x="37" y="116"/>
                    <a:pt x="36" y="123"/>
                  </a:cubicBezTo>
                  <a:cubicBezTo>
                    <a:pt x="34" y="129"/>
                    <a:pt x="34" y="136"/>
                    <a:pt x="34" y="144"/>
                  </a:cubicBezTo>
                  <a:cubicBezTo>
                    <a:pt x="34" y="152"/>
                    <a:pt x="34" y="158"/>
                    <a:pt x="36" y="164"/>
                  </a:cubicBezTo>
                  <a:cubicBezTo>
                    <a:pt x="38" y="170"/>
                    <a:pt x="41" y="175"/>
                    <a:pt x="44" y="179"/>
                  </a:cubicBezTo>
                  <a:cubicBezTo>
                    <a:pt x="47" y="182"/>
                    <a:pt x="51" y="185"/>
                    <a:pt x="56" y="187"/>
                  </a:cubicBezTo>
                  <a:cubicBezTo>
                    <a:pt x="60" y="189"/>
                    <a:pt x="65" y="190"/>
                    <a:pt x="70" y="190"/>
                  </a:cubicBezTo>
                  <a:cubicBezTo>
                    <a:pt x="75" y="190"/>
                    <a:pt x="80" y="189"/>
                    <a:pt x="85" y="187"/>
                  </a:cubicBezTo>
                  <a:cubicBezTo>
                    <a:pt x="89" y="185"/>
                    <a:pt x="93" y="182"/>
                    <a:pt x="96" y="178"/>
                  </a:cubicBezTo>
                  <a:cubicBezTo>
                    <a:pt x="100" y="174"/>
                    <a:pt x="102" y="170"/>
                    <a:pt x="104" y="164"/>
                  </a:cubicBezTo>
                  <a:cubicBezTo>
                    <a:pt x="106" y="158"/>
                    <a:pt x="107" y="152"/>
                    <a:pt x="107" y="145"/>
                  </a:cubicBezTo>
                  <a:lnTo>
                    <a:pt x="107" y="12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9" name="Freeform 32">
              <a:extLst>
                <a:ext uri="{FF2B5EF4-FFF2-40B4-BE49-F238E27FC236}">
                  <a16:creationId xmlns:a16="http://schemas.microsoft.com/office/drawing/2014/main" id="{EE396A94-626A-48D0-A59D-C2256CA69E8C}"/>
                </a:ext>
              </a:extLst>
            </p:cNvPr>
            <p:cNvSpPr>
              <a:spLocks noEditPoints="1"/>
            </p:cNvSpPr>
            <p:nvPr/>
          </p:nvSpPr>
          <p:spPr bwMode="black">
            <a:xfrm>
              <a:off x="9851632" y="5010947"/>
              <a:ext cx="115683" cy="117666"/>
            </a:xfrm>
            <a:custGeom>
              <a:avLst/>
              <a:gdLst/>
              <a:ahLst/>
              <a:cxnLst>
                <a:cxn ang="0">
                  <a:pos x="148" y="74"/>
                </a:cxn>
                <a:cxn ang="0">
                  <a:pos x="143" y="106"/>
                </a:cxn>
                <a:cxn ang="0">
                  <a:pos x="127" y="130"/>
                </a:cxn>
                <a:cxn ang="0">
                  <a:pos x="104" y="145"/>
                </a:cxn>
                <a:cxn ang="0">
                  <a:pos x="73" y="151"/>
                </a:cxn>
                <a:cxn ang="0">
                  <a:pos x="43" y="145"/>
                </a:cxn>
                <a:cxn ang="0">
                  <a:pos x="20" y="131"/>
                </a:cxn>
                <a:cxn ang="0">
                  <a:pos x="5" y="107"/>
                </a:cxn>
                <a:cxn ang="0">
                  <a:pos x="0" y="77"/>
                </a:cxn>
                <a:cxn ang="0">
                  <a:pos x="6" y="44"/>
                </a:cxn>
                <a:cxn ang="0">
                  <a:pos x="21" y="19"/>
                </a:cxn>
                <a:cxn ang="0">
                  <a:pos x="46" y="5"/>
                </a:cxn>
                <a:cxn ang="0">
                  <a:pos x="76" y="0"/>
                </a:cxn>
                <a:cxn ang="0">
                  <a:pos x="107" y="5"/>
                </a:cxn>
                <a:cxn ang="0">
                  <a:pos x="130" y="20"/>
                </a:cxn>
                <a:cxn ang="0">
                  <a:pos x="143" y="44"/>
                </a:cxn>
                <a:cxn ang="0">
                  <a:pos x="148" y="74"/>
                </a:cxn>
                <a:cxn ang="0">
                  <a:pos x="114" y="75"/>
                </a:cxn>
                <a:cxn ang="0">
                  <a:pos x="104" y="39"/>
                </a:cxn>
                <a:cxn ang="0">
                  <a:pos x="75" y="26"/>
                </a:cxn>
                <a:cxn ang="0">
                  <a:pos x="58" y="29"/>
                </a:cxn>
                <a:cxn ang="0">
                  <a:pos x="46"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3" y="106"/>
                  </a:cubicBezTo>
                  <a:cubicBezTo>
                    <a:pt x="139" y="115"/>
                    <a:pt x="134" y="124"/>
                    <a:pt x="127"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3" y="124"/>
                    <a:pt x="9" y="117"/>
                    <a:pt x="5" y="107"/>
                  </a:cubicBezTo>
                  <a:cubicBezTo>
                    <a:pt x="2" y="98"/>
                    <a:pt x="0" y="88"/>
                    <a:pt x="0" y="77"/>
                  </a:cubicBezTo>
                  <a:cubicBezTo>
                    <a:pt x="0" y="64"/>
                    <a:pt x="2" y="53"/>
                    <a:pt x="6" y="44"/>
                  </a:cubicBezTo>
                  <a:cubicBezTo>
                    <a:pt x="10" y="34"/>
                    <a:pt x="15" y="26"/>
                    <a:pt x="21" y="19"/>
                  </a:cubicBezTo>
                  <a:cubicBezTo>
                    <a:pt x="28" y="13"/>
                    <a:pt x="36" y="8"/>
                    <a:pt x="46" y="5"/>
                  </a:cubicBezTo>
                  <a:cubicBezTo>
                    <a:pt x="55" y="1"/>
                    <a:pt x="65" y="0"/>
                    <a:pt x="76" y="0"/>
                  </a:cubicBezTo>
                  <a:cubicBezTo>
                    <a:pt x="88" y="0"/>
                    <a:pt x="98" y="2"/>
                    <a:pt x="107" y="5"/>
                  </a:cubicBezTo>
                  <a:cubicBezTo>
                    <a:pt x="116" y="9"/>
                    <a:pt x="124" y="14"/>
                    <a:pt x="130" y="20"/>
                  </a:cubicBezTo>
                  <a:cubicBezTo>
                    <a:pt x="136" y="27"/>
                    <a:pt x="140" y="35"/>
                    <a:pt x="143" y="44"/>
                  </a:cubicBezTo>
                  <a:cubicBezTo>
                    <a:pt x="147" y="53"/>
                    <a:pt x="148" y="63"/>
                    <a:pt x="148" y="74"/>
                  </a:cubicBezTo>
                  <a:close/>
                  <a:moveTo>
                    <a:pt x="114" y="75"/>
                  </a:moveTo>
                  <a:cubicBezTo>
                    <a:pt x="114" y="59"/>
                    <a:pt x="111" y="47"/>
                    <a:pt x="104" y="39"/>
                  </a:cubicBezTo>
                  <a:cubicBezTo>
                    <a:pt x="97" y="31"/>
                    <a:pt x="87" y="26"/>
                    <a:pt x="75" y="26"/>
                  </a:cubicBezTo>
                  <a:cubicBezTo>
                    <a:pt x="69" y="26"/>
                    <a:pt x="63" y="27"/>
                    <a:pt x="58"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5" y="112"/>
                  </a:cubicBezTo>
                  <a:cubicBezTo>
                    <a:pt x="49" y="116"/>
                    <a:pt x="53" y="119"/>
                    <a:pt x="58" y="121"/>
                  </a:cubicBezTo>
                  <a:cubicBezTo>
                    <a:pt x="63" y="123"/>
                    <a:pt x="69" y="124"/>
                    <a:pt x="75" y="124"/>
                  </a:cubicBezTo>
                  <a:cubicBezTo>
                    <a:pt x="88" y="124"/>
                    <a:pt x="98" y="120"/>
                    <a:pt x="104" y="112"/>
                  </a:cubicBezTo>
                  <a:cubicBezTo>
                    <a:pt x="111" y="103"/>
                    <a:pt x="114" y="91"/>
                    <a:pt x="114" y="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18" name="Group 517">
            <a:extLst>
              <a:ext uri="{FF2B5EF4-FFF2-40B4-BE49-F238E27FC236}">
                <a16:creationId xmlns:a16="http://schemas.microsoft.com/office/drawing/2014/main" id="{78758301-2713-49E0-97AE-5246A59050F0}"/>
              </a:ext>
            </a:extLst>
          </p:cNvPr>
          <p:cNvGrpSpPr/>
          <p:nvPr/>
        </p:nvGrpSpPr>
        <p:grpSpPr bwMode="black">
          <a:xfrm>
            <a:off x="4892907" y="4945045"/>
            <a:ext cx="862796" cy="174434"/>
            <a:chOff x="5513886" y="4978012"/>
            <a:chExt cx="866327" cy="181218"/>
          </a:xfrm>
          <a:solidFill>
            <a:srgbClr val="FFFFFF"/>
          </a:solidFill>
          <a:effectLst/>
        </p:grpSpPr>
        <p:sp>
          <p:nvSpPr>
            <p:cNvPr id="685" name="Freeform 29">
              <a:extLst>
                <a:ext uri="{FF2B5EF4-FFF2-40B4-BE49-F238E27FC236}">
                  <a16:creationId xmlns:a16="http://schemas.microsoft.com/office/drawing/2014/main" id="{26AFF426-47FE-4C67-BCE6-F9A9FD5AB695}"/>
                </a:ext>
              </a:extLst>
            </p:cNvPr>
            <p:cNvSpPr>
              <a:spLocks/>
            </p:cNvSpPr>
            <p:nvPr/>
          </p:nvSpPr>
          <p:spPr bwMode="black">
            <a:xfrm>
              <a:off x="5513886" y="5034213"/>
              <a:ext cx="92520" cy="125017"/>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8"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0" y="151"/>
                    <a:pt x="51" y="149"/>
                    <a:pt x="42" y="145"/>
                  </a:cubicBezTo>
                  <a:cubicBezTo>
                    <a:pt x="33" y="142"/>
                    <a:pt x="25"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1"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7" y="34"/>
                    <a:pt x="102" y="32"/>
                    <a:pt x="97" y="30"/>
                  </a:cubicBezTo>
                  <a:cubicBezTo>
                    <a:pt x="91" y="27"/>
                    <a:pt x="85" y="26"/>
                    <a:pt x="79" y="26"/>
                  </a:cubicBezTo>
                  <a:cubicBezTo>
                    <a:pt x="73" y="26"/>
                    <a:pt x="67" y="27"/>
                    <a:pt x="61" y="30"/>
                  </a:cubicBezTo>
                  <a:cubicBezTo>
                    <a:pt x="56" y="32"/>
                    <a:pt x="51" y="35"/>
                    <a:pt x="47" y="39"/>
                  </a:cubicBezTo>
                  <a:cubicBezTo>
                    <a:pt x="43" y="44"/>
                    <a:pt x="39" y="49"/>
                    <a:pt x="37" y="55"/>
                  </a:cubicBezTo>
                  <a:cubicBezTo>
                    <a:pt x="35" y="61"/>
                    <a:pt x="34" y="68"/>
                    <a:pt x="34" y="76"/>
                  </a:cubicBezTo>
                  <a:cubicBezTo>
                    <a:pt x="34" y="84"/>
                    <a:pt x="35" y="90"/>
                    <a:pt x="37" y="96"/>
                  </a:cubicBezTo>
                  <a:cubicBezTo>
                    <a:pt x="39" y="102"/>
                    <a:pt x="42" y="107"/>
                    <a:pt x="46" y="111"/>
                  </a:cubicBezTo>
                  <a:cubicBezTo>
                    <a:pt x="49" y="115"/>
                    <a:pt x="54" y="119"/>
                    <a:pt x="60" y="121"/>
                  </a:cubicBezTo>
                  <a:cubicBezTo>
                    <a:pt x="65" y="123"/>
                    <a:pt x="71" y="124"/>
                    <a:pt x="78"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6" name="Freeform 30">
              <a:extLst>
                <a:ext uri="{FF2B5EF4-FFF2-40B4-BE49-F238E27FC236}">
                  <a16:creationId xmlns:a16="http://schemas.microsoft.com/office/drawing/2014/main" id="{CF8FF6FA-726C-4849-8940-6FA8E4270DEE}"/>
                </a:ext>
              </a:extLst>
            </p:cNvPr>
            <p:cNvSpPr>
              <a:spLocks/>
            </p:cNvSpPr>
            <p:nvPr/>
          </p:nvSpPr>
          <p:spPr bwMode="black">
            <a:xfrm>
              <a:off x="5629728" y="5036889"/>
              <a:ext cx="105901" cy="119283"/>
            </a:xfrm>
            <a:custGeom>
              <a:avLst/>
              <a:gdLst/>
              <a:ahLst/>
              <a:cxnLst>
                <a:cxn ang="0">
                  <a:pos x="208" y="312"/>
                </a:cxn>
                <a:cxn ang="0">
                  <a:pos x="208" y="56"/>
                </a:cxn>
                <a:cxn ang="0">
                  <a:pos x="69" y="56"/>
                </a:cxn>
                <a:cxn ang="0">
                  <a:pos x="69" y="312"/>
                </a:cxn>
                <a:cxn ang="0">
                  <a:pos x="0" y="312"/>
                </a:cxn>
                <a:cxn ang="0">
                  <a:pos x="0" y="0"/>
                </a:cxn>
                <a:cxn ang="0">
                  <a:pos x="277" y="0"/>
                </a:cxn>
                <a:cxn ang="0">
                  <a:pos x="277" y="312"/>
                </a:cxn>
                <a:cxn ang="0">
                  <a:pos x="208" y="312"/>
                </a:cxn>
              </a:cxnLst>
              <a:rect l="0" t="0" r="r" b="b"/>
              <a:pathLst>
                <a:path w="277" h="312">
                  <a:moveTo>
                    <a:pt x="208" y="312"/>
                  </a:moveTo>
                  <a:lnTo>
                    <a:pt x="208" y="56"/>
                  </a:lnTo>
                  <a:lnTo>
                    <a:pt x="69" y="56"/>
                  </a:lnTo>
                  <a:lnTo>
                    <a:pt x="69" y="312"/>
                  </a:lnTo>
                  <a:lnTo>
                    <a:pt x="0" y="312"/>
                  </a:lnTo>
                  <a:lnTo>
                    <a:pt x="0" y="0"/>
                  </a:lnTo>
                  <a:lnTo>
                    <a:pt x="277" y="0"/>
                  </a:lnTo>
                  <a:lnTo>
                    <a:pt x="277" y="312"/>
                  </a:lnTo>
                  <a:lnTo>
                    <a:pt x="208" y="312"/>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7" name="Freeform 31">
              <a:extLst>
                <a:ext uri="{FF2B5EF4-FFF2-40B4-BE49-F238E27FC236}">
                  <a16:creationId xmlns:a16="http://schemas.microsoft.com/office/drawing/2014/main" id="{B09576DC-B243-4DEE-8AC4-06B8A09E6E61}"/>
                </a:ext>
              </a:extLst>
            </p:cNvPr>
            <p:cNvSpPr>
              <a:spLocks noEditPoints="1"/>
            </p:cNvSpPr>
            <p:nvPr/>
          </p:nvSpPr>
          <p:spPr bwMode="black">
            <a:xfrm>
              <a:off x="5757421" y="5034213"/>
              <a:ext cx="100167" cy="125017"/>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1"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8" name="Freeform 32">
              <a:extLst>
                <a:ext uri="{FF2B5EF4-FFF2-40B4-BE49-F238E27FC236}">
                  <a16:creationId xmlns:a16="http://schemas.microsoft.com/office/drawing/2014/main" id="{85AFBCDD-6E68-4A58-8209-B91FF712667F}"/>
                </a:ext>
              </a:extLst>
            </p:cNvPr>
            <p:cNvSpPr>
              <a:spLocks/>
            </p:cNvSpPr>
            <p:nvPr/>
          </p:nvSpPr>
          <p:spPr bwMode="black">
            <a:xfrm>
              <a:off x="5874027" y="5034213"/>
              <a:ext cx="92903" cy="125017"/>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1"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2"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9" name="Freeform 551">
              <a:extLst>
                <a:ext uri="{FF2B5EF4-FFF2-40B4-BE49-F238E27FC236}">
                  <a16:creationId xmlns:a16="http://schemas.microsoft.com/office/drawing/2014/main" id="{5005A484-77D8-46C7-93B0-B12374AF7450}"/>
                </a:ext>
              </a:extLst>
            </p:cNvPr>
            <p:cNvSpPr>
              <a:spLocks/>
            </p:cNvSpPr>
            <p:nvPr/>
          </p:nvSpPr>
          <p:spPr bwMode="black">
            <a:xfrm>
              <a:off x="5989869" y="5036889"/>
              <a:ext cx="110107" cy="119283"/>
            </a:xfrm>
            <a:custGeom>
              <a:avLst/>
              <a:gdLst/>
              <a:ahLst/>
              <a:cxnLst>
                <a:cxn ang="0">
                  <a:pos x="102" y="144"/>
                </a:cxn>
                <a:cxn ang="0">
                  <a:pos x="102" y="42"/>
                </a:cxn>
                <a:cxn ang="0">
                  <a:pos x="99" y="47"/>
                </a:cxn>
                <a:cxn ang="0">
                  <a:pos x="95" y="53"/>
                </a:cxn>
                <a:cxn ang="0">
                  <a:pos x="28" y="144"/>
                </a:cxn>
                <a:cxn ang="0">
                  <a:pos x="0" y="144"/>
                </a:cxn>
                <a:cxn ang="0">
                  <a:pos x="0" y="0"/>
                </a:cxn>
                <a:cxn ang="0">
                  <a:pos x="31" y="0"/>
                </a:cxn>
                <a:cxn ang="0">
                  <a:pos x="31" y="100"/>
                </a:cxn>
                <a:cxn ang="0">
                  <a:pos x="34" y="95"/>
                </a:cxn>
                <a:cxn ang="0">
                  <a:pos x="37" y="90"/>
                </a:cxn>
                <a:cxn ang="0">
                  <a:pos x="103" y="0"/>
                </a:cxn>
                <a:cxn ang="0">
                  <a:pos x="133" y="0"/>
                </a:cxn>
                <a:cxn ang="0">
                  <a:pos x="133" y="144"/>
                </a:cxn>
                <a:cxn ang="0">
                  <a:pos x="102" y="144"/>
                </a:cxn>
              </a:cxnLst>
              <a:rect l="0" t="0" r="r" b="b"/>
              <a:pathLst>
                <a:path w="133" h="144">
                  <a:moveTo>
                    <a:pt x="102" y="144"/>
                  </a:moveTo>
                  <a:cubicBezTo>
                    <a:pt x="102" y="42"/>
                    <a:pt x="102" y="42"/>
                    <a:pt x="102" y="42"/>
                  </a:cubicBezTo>
                  <a:cubicBezTo>
                    <a:pt x="101" y="43"/>
                    <a:pt x="100" y="45"/>
                    <a:pt x="99" y="47"/>
                  </a:cubicBezTo>
                  <a:cubicBezTo>
                    <a:pt x="97" y="50"/>
                    <a:pt x="96" y="51"/>
                    <a:pt x="95" y="53"/>
                  </a:cubicBezTo>
                  <a:cubicBezTo>
                    <a:pt x="28" y="144"/>
                    <a:pt x="28" y="144"/>
                    <a:pt x="28" y="144"/>
                  </a:cubicBezTo>
                  <a:cubicBezTo>
                    <a:pt x="0" y="144"/>
                    <a:pt x="0" y="144"/>
                    <a:pt x="0" y="144"/>
                  </a:cubicBezTo>
                  <a:cubicBezTo>
                    <a:pt x="0" y="0"/>
                    <a:pt x="0" y="0"/>
                    <a:pt x="0" y="0"/>
                  </a:cubicBezTo>
                  <a:cubicBezTo>
                    <a:pt x="31" y="0"/>
                    <a:pt x="31" y="0"/>
                    <a:pt x="31" y="0"/>
                  </a:cubicBezTo>
                  <a:cubicBezTo>
                    <a:pt x="31" y="100"/>
                    <a:pt x="31" y="100"/>
                    <a:pt x="31" y="100"/>
                  </a:cubicBezTo>
                  <a:cubicBezTo>
                    <a:pt x="32" y="99"/>
                    <a:pt x="33" y="97"/>
                    <a:pt x="34" y="95"/>
                  </a:cubicBezTo>
                  <a:cubicBezTo>
                    <a:pt x="35" y="93"/>
                    <a:pt x="36" y="91"/>
                    <a:pt x="37" y="90"/>
                  </a:cubicBezTo>
                  <a:cubicBezTo>
                    <a:pt x="103" y="0"/>
                    <a:pt x="103" y="0"/>
                    <a:pt x="103" y="0"/>
                  </a:cubicBezTo>
                  <a:cubicBezTo>
                    <a:pt x="133" y="0"/>
                    <a:pt x="133" y="0"/>
                    <a:pt x="133" y="0"/>
                  </a:cubicBezTo>
                  <a:cubicBezTo>
                    <a:pt x="133" y="144"/>
                    <a:pt x="133" y="144"/>
                    <a:pt x="133" y="144"/>
                  </a:cubicBezTo>
                  <a:lnTo>
                    <a:pt x="102"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0" name="Freeform 552">
              <a:extLst>
                <a:ext uri="{FF2B5EF4-FFF2-40B4-BE49-F238E27FC236}">
                  <a16:creationId xmlns:a16="http://schemas.microsoft.com/office/drawing/2014/main" id="{8732CB1A-C2E0-47D0-A48C-44FD30A7A2E7}"/>
                </a:ext>
              </a:extLst>
            </p:cNvPr>
            <p:cNvSpPr>
              <a:spLocks noEditPoints="1"/>
            </p:cNvSpPr>
            <p:nvPr/>
          </p:nvSpPr>
          <p:spPr bwMode="black">
            <a:xfrm>
              <a:off x="6124826" y="4978012"/>
              <a:ext cx="118518" cy="181218"/>
            </a:xfrm>
            <a:custGeom>
              <a:avLst/>
              <a:gdLst/>
              <a:ahLst/>
              <a:cxnLst>
                <a:cxn ang="0">
                  <a:pos x="143" y="143"/>
                </a:cxn>
                <a:cxn ang="0">
                  <a:pos x="142" y="161"/>
                </a:cxn>
                <a:cxn ang="0">
                  <a:pos x="136" y="179"/>
                </a:cxn>
                <a:cxn ang="0">
                  <a:pos x="127" y="195"/>
                </a:cxn>
                <a:cxn ang="0">
                  <a:pos x="113" y="207"/>
                </a:cxn>
                <a:cxn ang="0">
                  <a:pos x="94" y="216"/>
                </a:cxn>
                <a:cxn ang="0">
                  <a:pos x="71" y="219"/>
                </a:cxn>
                <a:cxn ang="0">
                  <a:pos x="40" y="212"/>
                </a:cxn>
                <a:cxn ang="0">
                  <a:pos x="17" y="194"/>
                </a:cxn>
                <a:cxn ang="0">
                  <a:pos x="4" y="165"/>
                </a:cxn>
                <a:cxn ang="0">
                  <a:pos x="0" y="127"/>
                </a:cxn>
                <a:cxn ang="0">
                  <a:pos x="3" y="88"/>
                </a:cxn>
                <a:cxn ang="0">
                  <a:pos x="11" y="58"/>
                </a:cxn>
                <a:cxn ang="0">
                  <a:pos x="24" y="36"/>
                </a:cxn>
                <a:cxn ang="0">
                  <a:pos x="42" y="22"/>
                </a:cxn>
                <a:cxn ang="0">
                  <a:pos x="58" y="16"/>
                </a:cxn>
                <a:cxn ang="0">
                  <a:pos x="76" y="12"/>
                </a:cxn>
                <a:cxn ang="0">
                  <a:pos x="94" y="10"/>
                </a:cxn>
                <a:cxn ang="0">
                  <a:pos x="108" y="7"/>
                </a:cxn>
                <a:cxn ang="0">
                  <a:pos x="119" y="4"/>
                </a:cxn>
                <a:cxn ang="0">
                  <a:pos x="128" y="0"/>
                </a:cxn>
                <a:cxn ang="0">
                  <a:pos x="128" y="28"/>
                </a:cxn>
                <a:cxn ang="0">
                  <a:pos x="120" y="32"/>
                </a:cxn>
                <a:cxn ang="0">
                  <a:pos x="111" y="35"/>
                </a:cxn>
                <a:cxn ang="0">
                  <a:pos x="97" y="37"/>
                </a:cxn>
                <a:cxn ang="0">
                  <a:pos x="82" y="39"/>
                </a:cxn>
                <a:cxn ang="0">
                  <a:pos x="68" y="41"/>
                </a:cxn>
                <a:cxn ang="0">
                  <a:pos x="56" y="45"/>
                </a:cxn>
                <a:cxn ang="0">
                  <a:pos x="48" y="52"/>
                </a:cxn>
                <a:cxn ang="0">
                  <a:pos x="41" y="62"/>
                </a:cxn>
                <a:cxn ang="0">
                  <a:pos x="37" y="76"/>
                </a:cxn>
                <a:cxn ang="0">
                  <a:pos x="34" y="96"/>
                </a:cxn>
                <a:cxn ang="0">
                  <a:pos x="35" y="96"/>
                </a:cxn>
                <a:cxn ang="0">
                  <a:pos x="43" y="86"/>
                </a:cxn>
                <a:cxn ang="0">
                  <a:pos x="54" y="79"/>
                </a:cxn>
                <a:cxn ang="0">
                  <a:pos x="67" y="73"/>
                </a:cxn>
                <a:cxn ang="0">
                  <a:pos x="82" y="71"/>
                </a:cxn>
                <a:cxn ang="0">
                  <a:pos x="110" y="77"/>
                </a:cxn>
                <a:cxn ang="0">
                  <a:pos x="129" y="93"/>
                </a:cxn>
                <a:cxn ang="0">
                  <a:pos x="140" y="115"/>
                </a:cxn>
                <a:cxn ang="0">
                  <a:pos x="143" y="143"/>
                </a:cxn>
                <a:cxn ang="0">
                  <a:pos x="110" y="144"/>
                </a:cxn>
                <a:cxn ang="0">
                  <a:pos x="100" y="109"/>
                </a:cxn>
                <a:cxn ang="0">
                  <a:pos x="73" y="97"/>
                </a:cxn>
                <a:cxn ang="0">
                  <a:pos x="60" y="98"/>
                </a:cxn>
                <a:cxn ang="0">
                  <a:pos x="50" y="103"/>
                </a:cxn>
                <a:cxn ang="0">
                  <a:pos x="41" y="111"/>
                </a:cxn>
                <a:cxn ang="0">
                  <a:pos x="34" y="120"/>
                </a:cxn>
                <a:cxn ang="0">
                  <a:pos x="34" y="124"/>
                </a:cxn>
                <a:cxn ang="0">
                  <a:pos x="34" y="128"/>
                </a:cxn>
                <a:cxn ang="0">
                  <a:pos x="34" y="133"/>
                </a:cxn>
                <a:cxn ang="0">
                  <a:pos x="34" y="138"/>
                </a:cxn>
                <a:cxn ang="0">
                  <a:pos x="36" y="159"/>
                </a:cxn>
                <a:cxn ang="0">
                  <a:pos x="43" y="176"/>
                </a:cxn>
                <a:cxn ang="0">
                  <a:pos x="55" y="188"/>
                </a:cxn>
                <a:cxn ang="0">
                  <a:pos x="72" y="192"/>
                </a:cxn>
                <a:cxn ang="0">
                  <a:pos x="89" y="189"/>
                </a:cxn>
                <a:cxn ang="0">
                  <a:pos x="100" y="178"/>
                </a:cxn>
                <a:cxn ang="0">
                  <a:pos x="107" y="163"/>
                </a:cxn>
                <a:cxn ang="0">
                  <a:pos x="110" y="144"/>
                </a:cxn>
              </a:cxnLst>
              <a:rect l="0" t="0" r="r" b="b"/>
              <a:pathLst>
                <a:path w="143" h="219">
                  <a:moveTo>
                    <a:pt x="143" y="143"/>
                  </a:moveTo>
                  <a:cubicBezTo>
                    <a:pt x="143" y="149"/>
                    <a:pt x="143" y="155"/>
                    <a:pt x="142" y="161"/>
                  </a:cubicBezTo>
                  <a:cubicBezTo>
                    <a:pt x="140" y="167"/>
                    <a:pt x="139" y="173"/>
                    <a:pt x="136" y="179"/>
                  </a:cubicBezTo>
                  <a:cubicBezTo>
                    <a:pt x="134" y="184"/>
                    <a:pt x="130" y="190"/>
                    <a:pt x="127" y="195"/>
                  </a:cubicBezTo>
                  <a:cubicBezTo>
                    <a:pt x="123" y="199"/>
                    <a:pt x="118" y="204"/>
                    <a:pt x="113" y="207"/>
                  </a:cubicBezTo>
                  <a:cubicBezTo>
                    <a:pt x="107" y="211"/>
                    <a:pt x="101" y="214"/>
                    <a:pt x="94" y="216"/>
                  </a:cubicBezTo>
                  <a:cubicBezTo>
                    <a:pt x="88" y="218"/>
                    <a:pt x="80" y="219"/>
                    <a:pt x="71" y="219"/>
                  </a:cubicBezTo>
                  <a:cubicBezTo>
                    <a:pt x="59" y="219"/>
                    <a:pt x="48" y="217"/>
                    <a:pt x="40" y="212"/>
                  </a:cubicBezTo>
                  <a:cubicBezTo>
                    <a:pt x="31" y="208"/>
                    <a:pt x="23" y="202"/>
                    <a:pt x="17" y="194"/>
                  </a:cubicBezTo>
                  <a:cubicBezTo>
                    <a:pt x="11" y="186"/>
                    <a:pt x="7" y="176"/>
                    <a:pt x="4" y="165"/>
                  </a:cubicBezTo>
                  <a:cubicBezTo>
                    <a:pt x="1" y="154"/>
                    <a:pt x="0" y="141"/>
                    <a:pt x="0" y="127"/>
                  </a:cubicBezTo>
                  <a:cubicBezTo>
                    <a:pt x="0" y="113"/>
                    <a:pt x="1" y="100"/>
                    <a:pt x="3" y="88"/>
                  </a:cubicBezTo>
                  <a:cubicBezTo>
                    <a:pt x="5" y="77"/>
                    <a:pt x="7" y="67"/>
                    <a:pt x="11" y="58"/>
                  </a:cubicBezTo>
                  <a:cubicBezTo>
                    <a:pt x="14" y="49"/>
                    <a:pt x="19" y="42"/>
                    <a:pt x="24" y="36"/>
                  </a:cubicBezTo>
                  <a:cubicBezTo>
                    <a:pt x="29" y="30"/>
                    <a:pt x="35" y="25"/>
                    <a:pt x="42" y="22"/>
                  </a:cubicBezTo>
                  <a:cubicBezTo>
                    <a:pt x="47" y="20"/>
                    <a:pt x="52" y="18"/>
                    <a:pt x="58" y="16"/>
                  </a:cubicBezTo>
                  <a:cubicBezTo>
                    <a:pt x="64" y="15"/>
                    <a:pt x="70" y="13"/>
                    <a:pt x="76" y="12"/>
                  </a:cubicBezTo>
                  <a:cubicBezTo>
                    <a:pt x="82" y="11"/>
                    <a:pt x="88" y="10"/>
                    <a:pt x="94" y="10"/>
                  </a:cubicBezTo>
                  <a:cubicBezTo>
                    <a:pt x="99" y="9"/>
                    <a:pt x="104" y="8"/>
                    <a:pt x="108" y="7"/>
                  </a:cubicBezTo>
                  <a:cubicBezTo>
                    <a:pt x="112" y="6"/>
                    <a:pt x="115" y="5"/>
                    <a:pt x="119" y="4"/>
                  </a:cubicBezTo>
                  <a:cubicBezTo>
                    <a:pt x="123" y="3"/>
                    <a:pt x="126" y="2"/>
                    <a:pt x="128" y="0"/>
                  </a:cubicBezTo>
                  <a:cubicBezTo>
                    <a:pt x="128" y="28"/>
                    <a:pt x="128" y="28"/>
                    <a:pt x="128" y="28"/>
                  </a:cubicBezTo>
                  <a:cubicBezTo>
                    <a:pt x="126" y="29"/>
                    <a:pt x="123" y="31"/>
                    <a:pt x="120" y="32"/>
                  </a:cubicBezTo>
                  <a:cubicBezTo>
                    <a:pt x="117" y="33"/>
                    <a:pt x="114" y="34"/>
                    <a:pt x="111" y="35"/>
                  </a:cubicBezTo>
                  <a:cubicBezTo>
                    <a:pt x="107" y="36"/>
                    <a:pt x="103" y="36"/>
                    <a:pt x="97" y="37"/>
                  </a:cubicBezTo>
                  <a:cubicBezTo>
                    <a:pt x="92" y="37"/>
                    <a:pt x="87" y="38"/>
                    <a:pt x="82" y="39"/>
                  </a:cubicBezTo>
                  <a:cubicBezTo>
                    <a:pt x="77" y="39"/>
                    <a:pt x="72" y="40"/>
                    <a:pt x="68" y="41"/>
                  </a:cubicBezTo>
                  <a:cubicBezTo>
                    <a:pt x="63" y="42"/>
                    <a:pt x="59" y="44"/>
                    <a:pt x="56" y="45"/>
                  </a:cubicBezTo>
                  <a:cubicBezTo>
                    <a:pt x="53" y="47"/>
                    <a:pt x="50" y="49"/>
                    <a:pt x="48" y="52"/>
                  </a:cubicBezTo>
                  <a:cubicBezTo>
                    <a:pt x="45" y="55"/>
                    <a:pt x="43" y="58"/>
                    <a:pt x="41" y="62"/>
                  </a:cubicBezTo>
                  <a:cubicBezTo>
                    <a:pt x="40" y="66"/>
                    <a:pt x="38" y="70"/>
                    <a:pt x="37" y="76"/>
                  </a:cubicBezTo>
                  <a:cubicBezTo>
                    <a:pt x="36" y="81"/>
                    <a:pt x="35" y="88"/>
                    <a:pt x="34" y="96"/>
                  </a:cubicBezTo>
                  <a:cubicBezTo>
                    <a:pt x="35" y="96"/>
                    <a:pt x="35" y="96"/>
                    <a:pt x="35" y="96"/>
                  </a:cubicBezTo>
                  <a:cubicBezTo>
                    <a:pt x="37" y="92"/>
                    <a:pt x="40" y="89"/>
                    <a:pt x="43" y="86"/>
                  </a:cubicBezTo>
                  <a:cubicBezTo>
                    <a:pt x="46" y="83"/>
                    <a:pt x="50" y="81"/>
                    <a:pt x="54" y="79"/>
                  </a:cubicBezTo>
                  <a:cubicBezTo>
                    <a:pt x="58" y="76"/>
                    <a:pt x="62" y="75"/>
                    <a:pt x="67" y="73"/>
                  </a:cubicBezTo>
                  <a:cubicBezTo>
                    <a:pt x="72" y="72"/>
                    <a:pt x="77" y="71"/>
                    <a:pt x="82" y="71"/>
                  </a:cubicBezTo>
                  <a:cubicBezTo>
                    <a:pt x="93" y="71"/>
                    <a:pt x="102" y="73"/>
                    <a:pt x="110" y="77"/>
                  </a:cubicBezTo>
                  <a:cubicBezTo>
                    <a:pt x="118" y="81"/>
                    <a:pt x="124" y="86"/>
                    <a:pt x="129" y="93"/>
                  </a:cubicBezTo>
                  <a:cubicBezTo>
                    <a:pt x="134" y="99"/>
                    <a:pt x="138" y="107"/>
                    <a:pt x="140" y="115"/>
                  </a:cubicBezTo>
                  <a:cubicBezTo>
                    <a:pt x="142" y="124"/>
                    <a:pt x="143" y="133"/>
                    <a:pt x="143" y="143"/>
                  </a:cubicBezTo>
                  <a:close/>
                  <a:moveTo>
                    <a:pt x="110" y="144"/>
                  </a:moveTo>
                  <a:cubicBezTo>
                    <a:pt x="110" y="129"/>
                    <a:pt x="107" y="117"/>
                    <a:pt x="100" y="109"/>
                  </a:cubicBezTo>
                  <a:cubicBezTo>
                    <a:pt x="94" y="101"/>
                    <a:pt x="85" y="97"/>
                    <a:pt x="73" y="97"/>
                  </a:cubicBezTo>
                  <a:cubicBezTo>
                    <a:pt x="68" y="97"/>
                    <a:pt x="64" y="97"/>
                    <a:pt x="60" y="98"/>
                  </a:cubicBezTo>
                  <a:cubicBezTo>
                    <a:pt x="57" y="100"/>
                    <a:pt x="53" y="101"/>
                    <a:pt x="50" y="103"/>
                  </a:cubicBezTo>
                  <a:cubicBezTo>
                    <a:pt x="46" y="105"/>
                    <a:pt x="43" y="108"/>
                    <a:pt x="41" y="111"/>
                  </a:cubicBezTo>
                  <a:cubicBezTo>
                    <a:pt x="38" y="113"/>
                    <a:pt x="36" y="117"/>
                    <a:pt x="34" y="120"/>
                  </a:cubicBezTo>
                  <a:cubicBezTo>
                    <a:pt x="34" y="121"/>
                    <a:pt x="34" y="122"/>
                    <a:pt x="34" y="124"/>
                  </a:cubicBezTo>
                  <a:cubicBezTo>
                    <a:pt x="34" y="125"/>
                    <a:pt x="34" y="127"/>
                    <a:pt x="34" y="128"/>
                  </a:cubicBezTo>
                  <a:cubicBezTo>
                    <a:pt x="34" y="130"/>
                    <a:pt x="34" y="132"/>
                    <a:pt x="34" y="133"/>
                  </a:cubicBezTo>
                  <a:cubicBezTo>
                    <a:pt x="34" y="135"/>
                    <a:pt x="34" y="137"/>
                    <a:pt x="34" y="138"/>
                  </a:cubicBezTo>
                  <a:cubicBezTo>
                    <a:pt x="34" y="146"/>
                    <a:pt x="35" y="153"/>
                    <a:pt x="36" y="159"/>
                  </a:cubicBezTo>
                  <a:cubicBezTo>
                    <a:pt x="38" y="166"/>
                    <a:pt x="40" y="171"/>
                    <a:pt x="43" y="176"/>
                  </a:cubicBezTo>
                  <a:cubicBezTo>
                    <a:pt x="46" y="181"/>
                    <a:pt x="50" y="185"/>
                    <a:pt x="55" y="188"/>
                  </a:cubicBezTo>
                  <a:cubicBezTo>
                    <a:pt x="60" y="191"/>
                    <a:pt x="66" y="192"/>
                    <a:pt x="72" y="192"/>
                  </a:cubicBezTo>
                  <a:cubicBezTo>
                    <a:pt x="79" y="192"/>
                    <a:pt x="84" y="191"/>
                    <a:pt x="89" y="189"/>
                  </a:cubicBezTo>
                  <a:cubicBezTo>
                    <a:pt x="93" y="186"/>
                    <a:pt x="97" y="183"/>
                    <a:pt x="100" y="178"/>
                  </a:cubicBezTo>
                  <a:cubicBezTo>
                    <a:pt x="103" y="174"/>
                    <a:pt x="106" y="169"/>
                    <a:pt x="107" y="163"/>
                  </a:cubicBezTo>
                  <a:cubicBezTo>
                    <a:pt x="109" y="157"/>
                    <a:pt x="110" y="151"/>
                    <a:pt x="110" y="14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1" name="Freeform 553">
              <a:extLst>
                <a:ext uri="{FF2B5EF4-FFF2-40B4-BE49-F238E27FC236}">
                  <a16:creationId xmlns:a16="http://schemas.microsoft.com/office/drawing/2014/main" id="{6164708C-CE7A-44CC-A24C-ACDD6E650D6B}"/>
                </a:ext>
              </a:extLst>
            </p:cNvPr>
            <p:cNvSpPr>
              <a:spLocks noEditPoints="1"/>
            </p:cNvSpPr>
            <p:nvPr/>
          </p:nvSpPr>
          <p:spPr bwMode="black">
            <a:xfrm>
              <a:off x="6257490" y="5034213"/>
              <a:ext cx="122723" cy="125017"/>
            </a:xfrm>
            <a:custGeom>
              <a:avLst/>
              <a:gdLst/>
              <a:ahLst/>
              <a:cxnLst>
                <a:cxn ang="0">
                  <a:pos x="148" y="74"/>
                </a:cxn>
                <a:cxn ang="0">
                  <a:pos x="143" y="106"/>
                </a:cxn>
                <a:cxn ang="0">
                  <a:pos x="128" y="130"/>
                </a:cxn>
                <a:cxn ang="0">
                  <a:pos x="104" y="145"/>
                </a:cxn>
                <a:cxn ang="0">
                  <a:pos x="73" y="151"/>
                </a:cxn>
                <a:cxn ang="0">
                  <a:pos x="43" y="145"/>
                </a:cxn>
                <a:cxn ang="0">
                  <a:pos x="20" y="131"/>
                </a:cxn>
                <a:cxn ang="0">
                  <a:pos x="5" y="107"/>
                </a:cxn>
                <a:cxn ang="0">
                  <a:pos x="0" y="77"/>
                </a:cxn>
                <a:cxn ang="0">
                  <a:pos x="6" y="44"/>
                </a:cxn>
                <a:cxn ang="0">
                  <a:pos x="22" y="19"/>
                </a:cxn>
                <a:cxn ang="0">
                  <a:pos x="46" y="5"/>
                </a:cxn>
                <a:cxn ang="0">
                  <a:pos x="77" y="0"/>
                </a:cxn>
                <a:cxn ang="0">
                  <a:pos x="107" y="5"/>
                </a:cxn>
                <a:cxn ang="0">
                  <a:pos x="130" y="20"/>
                </a:cxn>
                <a:cxn ang="0">
                  <a:pos x="144" y="44"/>
                </a:cxn>
                <a:cxn ang="0">
                  <a:pos x="148" y="74"/>
                </a:cxn>
                <a:cxn ang="0">
                  <a:pos x="115" y="75"/>
                </a:cxn>
                <a:cxn ang="0">
                  <a:pos x="104" y="39"/>
                </a:cxn>
                <a:cxn ang="0">
                  <a:pos x="75" y="26"/>
                </a:cxn>
                <a:cxn ang="0">
                  <a:pos x="59" y="29"/>
                </a:cxn>
                <a:cxn ang="0">
                  <a:pos x="46" y="38"/>
                </a:cxn>
                <a:cxn ang="0">
                  <a:pos x="37" y="54"/>
                </a:cxn>
                <a:cxn ang="0">
                  <a:pos x="34" y="76"/>
                </a:cxn>
                <a:cxn ang="0">
                  <a:pos x="37" y="97"/>
                </a:cxn>
                <a:cxn ang="0">
                  <a:pos x="46" y="112"/>
                </a:cxn>
                <a:cxn ang="0">
                  <a:pos x="59" y="121"/>
                </a:cxn>
                <a:cxn ang="0">
                  <a:pos x="75" y="124"/>
                </a:cxn>
                <a:cxn ang="0">
                  <a:pos x="104" y="112"/>
                </a:cxn>
                <a:cxn ang="0">
                  <a:pos x="115" y="75"/>
                </a:cxn>
              </a:cxnLst>
              <a:rect l="0" t="0" r="r" b="b"/>
              <a:pathLst>
                <a:path w="148" h="151">
                  <a:moveTo>
                    <a:pt x="148" y="74"/>
                  </a:moveTo>
                  <a:cubicBezTo>
                    <a:pt x="148" y="86"/>
                    <a:pt x="146" y="96"/>
                    <a:pt x="143" y="106"/>
                  </a:cubicBezTo>
                  <a:cubicBezTo>
                    <a:pt x="139" y="115"/>
                    <a:pt x="134" y="124"/>
                    <a:pt x="128"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4" y="124"/>
                    <a:pt x="9" y="117"/>
                    <a:pt x="5" y="107"/>
                  </a:cubicBezTo>
                  <a:cubicBezTo>
                    <a:pt x="2" y="98"/>
                    <a:pt x="0" y="88"/>
                    <a:pt x="0" y="77"/>
                  </a:cubicBezTo>
                  <a:cubicBezTo>
                    <a:pt x="0" y="64"/>
                    <a:pt x="2" y="53"/>
                    <a:pt x="6" y="44"/>
                  </a:cubicBezTo>
                  <a:cubicBezTo>
                    <a:pt x="10" y="34"/>
                    <a:pt x="15" y="26"/>
                    <a:pt x="22" y="19"/>
                  </a:cubicBezTo>
                  <a:cubicBezTo>
                    <a:pt x="28" y="13"/>
                    <a:pt x="36" y="8"/>
                    <a:pt x="46" y="5"/>
                  </a:cubicBezTo>
                  <a:cubicBezTo>
                    <a:pt x="55" y="1"/>
                    <a:pt x="65" y="0"/>
                    <a:pt x="77" y="0"/>
                  </a:cubicBezTo>
                  <a:cubicBezTo>
                    <a:pt x="88" y="0"/>
                    <a:pt x="98" y="2"/>
                    <a:pt x="107" y="5"/>
                  </a:cubicBezTo>
                  <a:cubicBezTo>
                    <a:pt x="116" y="9"/>
                    <a:pt x="124" y="14"/>
                    <a:pt x="130" y="20"/>
                  </a:cubicBezTo>
                  <a:cubicBezTo>
                    <a:pt x="136" y="27"/>
                    <a:pt x="141" y="35"/>
                    <a:pt x="144" y="44"/>
                  </a:cubicBezTo>
                  <a:cubicBezTo>
                    <a:pt x="147" y="53"/>
                    <a:pt x="148" y="63"/>
                    <a:pt x="148" y="74"/>
                  </a:cubicBezTo>
                  <a:close/>
                  <a:moveTo>
                    <a:pt x="115" y="75"/>
                  </a:moveTo>
                  <a:cubicBezTo>
                    <a:pt x="115" y="59"/>
                    <a:pt x="111" y="47"/>
                    <a:pt x="104" y="39"/>
                  </a:cubicBezTo>
                  <a:cubicBezTo>
                    <a:pt x="97" y="31"/>
                    <a:pt x="87" y="26"/>
                    <a:pt x="75" y="26"/>
                  </a:cubicBezTo>
                  <a:cubicBezTo>
                    <a:pt x="69" y="26"/>
                    <a:pt x="64" y="27"/>
                    <a:pt x="59"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6" y="112"/>
                  </a:cubicBezTo>
                  <a:cubicBezTo>
                    <a:pt x="49" y="116"/>
                    <a:pt x="54" y="119"/>
                    <a:pt x="59" y="121"/>
                  </a:cubicBezTo>
                  <a:cubicBezTo>
                    <a:pt x="64" y="123"/>
                    <a:pt x="69" y="124"/>
                    <a:pt x="75" y="124"/>
                  </a:cubicBezTo>
                  <a:cubicBezTo>
                    <a:pt x="88" y="124"/>
                    <a:pt x="98" y="120"/>
                    <a:pt x="104" y="112"/>
                  </a:cubicBezTo>
                  <a:cubicBezTo>
                    <a:pt x="111" y="103"/>
                    <a:pt x="115" y="91"/>
                    <a:pt x="115" y="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19" name="Group 518">
            <a:extLst>
              <a:ext uri="{FF2B5EF4-FFF2-40B4-BE49-F238E27FC236}">
                <a16:creationId xmlns:a16="http://schemas.microsoft.com/office/drawing/2014/main" id="{9F63A204-6DAC-4F2E-A9F0-DC6AFE00CD6C}"/>
              </a:ext>
            </a:extLst>
          </p:cNvPr>
          <p:cNvGrpSpPr/>
          <p:nvPr/>
        </p:nvGrpSpPr>
        <p:grpSpPr bwMode="black">
          <a:xfrm>
            <a:off x="6264302" y="4952952"/>
            <a:ext cx="575674" cy="158617"/>
            <a:chOff x="4664767" y="4986232"/>
            <a:chExt cx="578026" cy="164783"/>
          </a:xfrm>
          <a:solidFill>
            <a:srgbClr val="FFFFFF"/>
          </a:solidFill>
          <a:effectLst/>
        </p:grpSpPr>
        <p:sp>
          <p:nvSpPr>
            <p:cNvPr id="680" name="Freeform 22">
              <a:extLst>
                <a:ext uri="{FF2B5EF4-FFF2-40B4-BE49-F238E27FC236}">
                  <a16:creationId xmlns:a16="http://schemas.microsoft.com/office/drawing/2014/main" id="{8091695E-392D-4FD2-A56C-EE59C19D70E2}"/>
                </a:ext>
              </a:extLst>
            </p:cNvPr>
            <p:cNvSpPr>
              <a:spLocks noEditPoints="1"/>
            </p:cNvSpPr>
            <p:nvPr/>
          </p:nvSpPr>
          <p:spPr bwMode="black">
            <a:xfrm>
              <a:off x="4664767" y="4995244"/>
              <a:ext cx="129380" cy="152875"/>
            </a:xfrm>
            <a:custGeom>
              <a:avLst/>
              <a:gdLst/>
              <a:ahLst/>
              <a:cxnLst>
                <a:cxn ang="0">
                  <a:pos x="170" y="98"/>
                </a:cxn>
                <a:cxn ang="0">
                  <a:pos x="163" y="140"/>
                </a:cxn>
                <a:cxn ang="0">
                  <a:pos x="140"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0"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1" name="Freeform 23">
              <a:extLst>
                <a:ext uri="{FF2B5EF4-FFF2-40B4-BE49-F238E27FC236}">
                  <a16:creationId xmlns:a16="http://schemas.microsoft.com/office/drawing/2014/main" id="{45D2F3F7-6F4C-4C72-ADB7-F5FE23C02340}"/>
                </a:ext>
              </a:extLst>
            </p:cNvPr>
            <p:cNvSpPr>
              <a:spLocks noEditPoints="1"/>
            </p:cNvSpPr>
            <p:nvPr/>
          </p:nvSpPr>
          <p:spPr bwMode="black">
            <a:xfrm>
              <a:off x="4806377" y="5036439"/>
              <a:ext cx="91081" cy="11457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8"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2" name="Freeform 24">
              <a:extLst>
                <a:ext uri="{FF2B5EF4-FFF2-40B4-BE49-F238E27FC236}">
                  <a16:creationId xmlns:a16="http://schemas.microsoft.com/office/drawing/2014/main" id="{C367A467-A7D6-4609-9D23-F2978518C52D}"/>
                </a:ext>
              </a:extLst>
            </p:cNvPr>
            <p:cNvSpPr>
              <a:spLocks/>
            </p:cNvSpPr>
            <p:nvPr/>
          </p:nvSpPr>
          <p:spPr bwMode="black">
            <a:xfrm>
              <a:off x="4921274" y="5036439"/>
              <a:ext cx="97196" cy="111679"/>
            </a:xfrm>
            <a:custGeom>
              <a:avLst/>
              <a:gdLst/>
              <a:ahLst/>
              <a:cxnLst>
                <a:cxn ang="0">
                  <a:pos x="96" y="147"/>
                </a:cxn>
                <a:cxn ang="0">
                  <a:pos x="96" y="66"/>
                </a:cxn>
                <a:cxn ang="0">
                  <a:pos x="89" y="36"/>
                </a:cxn>
                <a:cxn ang="0">
                  <a:pos x="67" y="26"/>
                </a:cxn>
                <a:cxn ang="0">
                  <a:pos x="53" y="29"/>
                </a:cxn>
                <a:cxn ang="0">
                  <a:pos x="43"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6" y="147"/>
                </a:cxn>
              </a:cxnLst>
              <a:rect l="0" t="0" r="r" b="b"/>
              <a:pathLst>
                <a:path w="128" h="147">
                  <a:moveTo>
                    <a:pt x="96" y="147"/>
                  </a:moveTo>
                  <a:cubicBezTo>
                    <a:pt x="96" y="66"/>
                    <a:pt x="96" y="66"/>
                    <a:pt x="96" y="66"/>
                  </a:cubicBezTo>
                  <a:cubicBezTo>
                    <a:pt x="96" y="53"/>
                    <a:pt x="93" y="43"/>
                    <a:pt x="89" y="36"/>
                  </a:cubicBezTo>
                  <a:cubicBezTo>
                    <a:pt x="84" y="30"/>
                    <a:pt x="77" y="26"/>
                    <a:pt x="67" y="26"/>
                  </a:cubicBezTo>
                  <a:cubicBezTo>
                    <a:pt x="62" y="26"/>
                    <a:pt x="58" y="27"/>
                    <a:pt x="53" y="29"/>
                  </a:cubicBezTo>
                  <a:cubicBezTo>
                    <a:pt x="49" y="31"/>
                    <a:pt x="46" y="34"/>
                    <a:pt x="43" y="37"/>
                  </a:cubicBezTo>
                  <a:cubicBezTo>
                    <a:pt x="40"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2" y="2"/>
                    <a:pt x="70" y="0"/>
                    <a:pt x="80" y="0"/>
                  </a:cubicBezTo>
                  <a:cubicBezTo>
                    <a:pt x="95" y="0"/>
                    <a:pt x="107" y="5"/>
                    <a:pt x="115" y="14"/>
                  </a:cubicBezTo>
                  <a:cubicBezTo>
                    <a:pt x="124" y="24"/>
                    <a:pt x="128" y="39"/>
                    <a:pt x="128" y="59"/>
                  </a:cubicBezTo>
                  <a:cubicBezTo>
                    <a:pt x="128" y="147"/>
                    <a:pt x="128" y="147"/>
                    <a:pt x="128" y="147"/>
                  </a:cubicBezTo>
                  <a:lnTo>
                    <a:pt x="96"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3" name="Freeform 25">
              <a:extLst>
                <a:ext uri="{FF2B5EF4-FFF2-40B4-BE49-F238E27FC236}">
                  <a16:creationId xmlns:a16="http://schemas.microsoft.com/office/drawing/2014/main" id="{E5206B62-6715-4969-88C0-833D5751E945}"/>
                </a:ext>
              </a:extLst>
            </p:cNvPr>
            <p:cNvSpPr>
              <a:spLocks/>
            </p:cNvSpPr>
            <p:nvPr/>
          </p:nvSpPr>
          <p:spPr bwMode="black">
            <a:xfrm>
              <a:off x="5045183" y="4986232"/>
              <a:ext cx="100093" cy="1618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4" name="Freeform 26">
              <a:extLst>
                <a:ext uri="{FF2B5EF4-FFF2-40B4-BE49-F238E27FC236}">
                  <a16:creationId xmlns:a16="http://schemas.microsoft.com/office/drawing/2014/main" id="{E0F3B034-EBF7-4374-B7DD-7F3E2F4E0C43}"/>
                </a:ext>
              </a:extLst>
            </p:cNvPr>
            <p:cNvSpPr>
              <a:spLocks noEditPoints="1"/>
            </p:cNvSpPr>
            <p:nvPr/>
          </p:nvSpPr>
          <p:spPr bwMode="black">
            <a:xfrm>
              <a:off x="5142379" y="5036439"/>
              <a:ext cx="100414" cy="114576"/>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0" name="Group 519">
            <a:extLst>
              <a:ext uri="{FF2B5EF4-FFF2-40B4-BE49-F238E27FC236}">
                <a16:creationId xmlns:a16="http://schemas.microsoft.com/office/drawing/2014/main" id="{2B3833D4-8DFF-4820-A340-2FD2239C4F7C}"/>
              </a:ext>
            </a:extLst>
          </p:cNvPr>
          <p:cNvGrpSpPr/>
          <p:nvPr/>
        </p:nvGrpSpPr>
        <p:grpSpPr bwMode="black">
          <a:xfrm>
            <a:off x="8271625" y="5503062"/>
            <a:ext cx="995674" cy="189469"/>
            <a:chOff x="1502088" y="4970205"/>
            <a:chExt cx="999744" cy="196837"/>
          </a:xfrm>
          <a:solidFill>
            <a:srgbClr val="FFFFFF"/>
          </a:solidFill>
          <a:effectLst/>
        </p:grpSpPr>
        <p:sp>
          <p:nvSpPr>
            <p:cNvPr id="675" name="Freeform 19">
              <a:extLst>
                <a:ext uri="{FF2B5EF4-FFF2-40B4-BE49-F238E27FC236}">
                  <a16:creationId xmlns:a16="http://schemas.microsoft.com/office/drawing/2014/main" id="{74BA912E-F6A8-49BF-B6B8-22617CE530DF}"/>
                </a:ext>
              </a:extLst>
            </p:cNvPr>
            <p:cNvSpPr>
              <a:spLocks noEditPoints="1"/>
            </p:cNvSpPr>
            <p:nvPr/>
          </p:nvSpPr>
          <p:spPr bwMode="black">
            <a:xfrm>
              <a:off x="1502088" y="4971731"/>
              <a:ext cx="187376" cy="193785"/>
            </a:xfrm>
            <a:custGeom>
              <a:avLst/>
              <a:gdLst/>
              <a:ahLst/>
              <a:cxnLst>
                <a:cxn ang="0">
                  <a:pos x="42" y="55"/>
                </a:cxn>
                <a:cxn ang="0">
                  <a:pos x="23" y="52"/>
                </a:cxn>
                <a:cxn ang="0">
                  <a:pos x="20" y="42"/>
                </a:cxn>
                <a:cxn ang="0">
                  <a:pos x="101" y="42"/>
                </a:cxn>
                <a:cxn ang="0">
                  <a:pos x="108" y="40"/>
                </a:cxn>
                <a:cxn ang="0">
                  <a:pos x="122" y="39"/>
                </a:cxn>
                <a:cxn ang="0">
                  <a:pos x="132" y="49"/>
                </a:cxn>
                <a:cxn ang="0">
                  <a:pos x="129" y="54"/>
                </a:cxn>
                <a:cxn ang="0">
                  <a:pos x="13" y="168"/>
                </a:cxn>
                <a:cxn ang="0">
                  <a:pos x="11" y="162"/>
                </a:cxn>
                <a:cxn ang="0">
                  <a:pos x="108" y="49"/>
                </a:cxn>
                <a:cxn ang="0">
                  <a:pos x="47" y="54"/>
                </a:cxn>
                <a:cxn ang="0">
                  <a:pos x="59" y="172"/>
                </a:cxn>
                <a:cxn ang="0">
                  <a:pos x="61" y="165"/>
                </a:cxn>
                <a:cxn ang="0">
                  <a:pos x="97" y="169"/>
                </a:cxn>
                <a:cxn ang="0">
                  <a:pos x="179" y="167"/>
                </a:cxn>
                <a:cxn ang="0">
                  <a:pos x="187" y="165"/>
                </a:cxn>
                <a:cxn ang="0">
                  <a:pos x="206" y="168"/>
                </a:cxn>
                <a:cxn ang="0">
                  <a:pos x="204" y="175"/>
                </a:cxn>
                <a:cxn ang="0">
                  <a:pos x="194" y="212"/>
                </a:cxn>
                <a:cxn ang="0">
                  <a:pos x="200" y="239"/>
                </a:cxn>
                <a:cxn ang="0">
                  <a:pos x="202" y="247"/>
                </a:cxn>
                <a:cxn ang="0">
                  <a:pos x="96" y="249"/>
                </a:cxn>
                <a:cxn ang="0">
                  <a:pos x="80" y="252"/>
                </a:cxn>
                <a:cxn ang="0">
                  <a:pos x="71" y="177"/>
                </a:cxn>
                <a:cxn ang="0">
                  <a:pos x="161" y="241"/>
                </a:cxn>
                <a:cxn ang="0">
                  <a:pos x="172" y="239"/>
                </a:cxn>
                <a:cxn ang="0">
                  <a:pos x="182" y="176"/>
                </a:cxn>
                <a:cxn ang="0">
                  <a:pos x="98" y="177"/>
                </a:cxn>
                <a:cxn ang="0">
                  <a:pos x="95" y="181"/>
                </a:cxn>
                <a:cxn ang="0">
                  <a:pos x="96" y="242"/>
                </a:cxn>
                <a:cxn ang="0">
                  <a:pos x="157" y="8"/>
                </a:cxn>
                <a:cxn ang="0">
                  <a:pos x="164" y="0"/>
                </a:cxn>
                <a:cxn ang="0">
                  <a:pos x="199" y="10"/>
                </a:cxn>
                <a:cxn ang="0">
                  <a:pos x="203" y="19"/>
                </a:cxn>
                <a:cxn ang="0">
                  <a:pos x="202" y="102"/>
                </a:cxn>
                <a:cxn ang="0">
                  <a:pos x="225" y="101"/>
                </a:cxn>
                <a:cxn ang="0">
                  <a:pos x="233" y="95"/>
                </a:cxn>
                <a:cxn ang="0">
                  <a:pos x="256" y="99"/>
                </a:cxn>
                <a:cxn ang="0">
                  <a:pos x="258" y="108"/>
                </a:cxn>
                <a:cxn ang="0">
                  <a:pos x="202" y="110"/>
                </a:cxn>
                <a:cxn ang="0">
                  <a:pos x="197" y="142"/>
                </a:cxn>
                <a:cxn ang="0">
                  <a:pos x="186" y="151"/>
                </a:cxn>
                <a:cxn ang="0">
                  <a:pos x="184" y="26"/>
                </a:cxn>
              </a:cxnLst>
              <a:rect l="0" t="0" r="r" b="b"/>
              <a:pathLst>
                <a:path w="260" h="269">
                  <a:moveTo>
                    <a:pt x="47" y="54"/>
                  </a:moveTo>
                  <a:cubicBezTo>
                    <a:pt x="45" y="54"/>
                    <a:pt x="44" y="55"/>
                    <a:pt x="42" y="55"/>
                  </a:cubicBezTo>
                  <a:cubicBezTo>
                    <a:pt x="40" y="57"/>
                    <a:pt x="38" y="57"/>
                    <a:pt x="36" y="57"/>
                  </a:cubicBezTo>
                  <a:cubicBezTo>
                    <a:pt x="33" y="57"/>
                    <a:pt x="29" y="55"/>
                    <a:pt x="23" y="52"/>
                  </a:cubicBezTo>
                  <a:cubicBezTo>
                    <a:pt x="15" y="48"/>
                    <a:pt x="11" y="45"/>
                    <a:pt x="11" y="43"/>
                  </a:cubicBezTo>
                  <a:cubicBezTo>
                    <a:pt x="11" y="41"/>
                    <a:pt x="14" y="41"/>
                    <a:pt x="20" y="42"/>
                  </a:cubicBezTo>
                  <a:cubicBezTo>
                    <a:pt x="32" y="43"/>
                    <a:pt x="45" y="44"/>
                    <a:pt x="58" y="43"/>
                  </a:cubicBezTo>
                  <a:cubicBezTo>
                    <a:pt x="68" y="43"/>
                    <a:pt x="82" y="43"/>
                    <a:pt x="101" y="42"/>
                  </a:cubicBezTo>
                  <a:cubicBezTo>
                    <a:pt x="103" y="42"/>
                    <a:pt x="104" y="42"/>
                    <a:pt x="105" y="41"/>
                  </a:cubicBezTo>
                  <a:cubicBezTo>
                    <a:pt x="106" y="41"/>
                    <a:pt x="107" y="41"/>
                    <a:pt x="108" y="40"/>
                  </a:cubicBezTo>
                  <a:cubicBezTo>
                    <a:pt x="110" y="40"/>
                    <a:pt x="111" y="39"/>
                    <a:pt x="113" y="39"/>
                  </a:cubicBezTo>
                  <a:cubicBezTo>
                    <a:pt x="115" y="39"/>
                    <a:pt x="118" y="39"/>
                    <a:pt x="122" y="39"/>
                  </a:cubicBezTo>
                  <a:cubicBezTo>
                    <a:pt x="130" y="40"/>
                    <a:pt x="135" y="41"/>
                    <a:pt x="136" y="43"/>
                  </a:cubicBezTo>
                  <a:cubicBezTo>
                    <a:pt x="136" y="44"/>
                    <a:pt x="135" y="46"/>
                    <a:pt x="132" y="49"/>
                  </a:cubicBezTo>
                  <a:cubicBezTo>
                    <a:pt x="131" y="51"/>
                    <a:pt x="131" y="51"/>
                    <a:pt x="130" y="52"/>
                  </a:cubicBezTo>
                  <a:cubicBezTo>
                    <a:pt x="129" y="53"/>
                    <a:pt x="129" y="54"/>
                    <a:pt x="129" y="54"/>
                  </a:cubicBezTo>
                  <a:cubicBezTo>
                    <a:pt x="114" y="79"/>
                    <a:pt x="98" y="100"/>
                    <a:pt x="81" y="118"/>
                  </a:cubicBezTo>
                  <a:cubicBezTo>
                    <a:pt x="62" y="137"/>
                    <a:pt x="39" y="154"/>
                    <a:pt x="13" y="168"/>
                  </a:cubicBezTo>
                  <a:cubicBezTo>
                    <a:pt x="5" y="172"/>
                    <a:pt x="1" y="174"/>
                    <a:pt x="0" y="172"/>
                  </a:cubicBezTo>
                  <a:cubicBezTo>
                    <a:pt x="0" y="171"/>
                    <a:pt x="3" y="168"/>
                    <a:pt x="11" y="162"/>
                  </a:cubicBezTo>
                  <a:cubicBezTo>
                    <a:pt x="35" y="146"/>
                    <a:pt x="54" y="128"/>
                    <a:pt x="70" y="110"/>
                  </a:cubicBezTo>
                  <a:cubicBezTo>
                    <a:pt x="86" y="91"/>
                    <a:pt x="99" y="71"/>
                    <a:pt x="108" y="49"/>
                  </a:cubicBezTo>
                  <a:cubicBezTo>
                    <a:pt x="53" y="52"/>
                    <a:pt x="53" y="52"/>
                    <a:pt x="53" y="52"/>
                  </a:cubicBezTo>
                  <a:cubicBezTo>
                    <a:pt x="51" y="52"/>
                    <a:pt x="49" y="53"/>
                    <a:pt x="47" y="54"/>
                  </a:cubicBezTo>
                  <a:close/>
                  <a:moveTo>
                    <a:pt x="71" y="177"/>
                  </a:moveTo>
                  <a:cubicBezTo>
                    <a:pt x="69" y="176"/>
                    <a:pt x="65" y="174"/>
                    <a:pt x="59" y="172"/>
                  </a:cubicBezTo>
                  <a:cubicBezTo>
                    <a:pt x="55" y="171"/>
                    <a:pt x="53" y="169"/>
                    <a:pt x="53" y="168"/>
                  </a:cubicBezTo>
                  <a:cubicBezTo>
                    <a:pt x="52" y="167"/>
                    <a:pt x="55" y="166"/>
                    <a:pt x="61" y="165"/>
                  </a:cubicBezTo>
                  <a:cubicBezTo>
                    <a:pt x="67" y="165"/>
                    <a:pt x="74" y="165"/>
                    <a:pt x="82" y="166"/>
                  </a:cubicBezTo>
                  <a:cubicBezTo>
                    <a:pt x="89" y="167"/>
                    <a:pt x="94" y="168"/>
                    <a:pt x="97" y="169"/>
                  </a:cubicBezTo>
                  <a:cubicBezTo>
                    <a:pt x="176" y="168"/>
                    <a:pt x="176" y="168"/>
                    <a:pt x="176" y="168"/>
                  </a:cubicBezTo>
                  <a:cubicBezTo>
                    <a:pt x="177" y="167"/>
                    <a:pt x="178" y="167"/>
                    <a:pt x="179" y="167"/>
                  </a:cubicBezTo>
                  <a:cubicBezTo>
                    <a:pt x="180" y="167"/>
                    <a:pt x="181" y="166"/>
                    <a:pt x="182" y="166"/>
                  </a:cubicBezTo>
                  <a:cubicBezTo>
                    <a:pt x="184" y="165"/>
                    <a:pt x="186" y="165"/>
                    <a:pt x="187" y="165"/>
                  </a:cubicBezTo>
                  <a:cubicBezTo>
                    <a:pt x="190" y="164"/>
                    <a:pt x="192" y="165"/>
                    <a:pt x="196" y="165"/>
                  </a:cubicBezTo>
                  <a:cubicBezTo>
                    <a:pt x="202" y="166"/>
                    <a:pt x="205" y="167"/>
                    <a:pt x="206" y="168"/>
                  </a:cubicBezTo>
                  <a:cubicBezTo>
                    <a:pt x="207" y="169"/>
                    <a:pt x="206" y="171"/>
                    <a:pt x="205" y="173"/>
                  </a:cubicBezTo>
                  <a:cubicBezTo>
                    <a:pt x="204" y="174"/>
                    <a:pt x="204" y="175"/>
                    <a:pt x="204" y="175"/>
                  </a:cubicBezTo>
                  <a:cubicBezTo>
                    <a:pt x="203" y="176"/>
                    <a:pt x="203" y="176"/>
                    <a:pt x="203" y="177"/>
                  </a:cubicBezTo>
                  <a:cubicBezTo>
                    <a:pt x="200" y="187"/>
                    <a:pt x="197" y="199"/>
                    <a:pt x="194" y="212"/>
                  </a:cubicBezTo>
                  <a:cubicBezTo>
                    <a:pt x="192" y="224"/>
                    <a:pt x="190" y="232"/>
                    <a:pt x="189" y="237"/>
                  </a:cubicBezTo>
                  <a:cubicBezTo>
                    <a:pt x="194" y="237"/>
                    <a:pt x="197" y="238"/>
                    <a:pt x="200" y="239"/>
                  </a:cubicBezTo>
                  <a:cubicBezTo>
                    <a:pt x="202" y="241"/>
                    <a:pt x="203" y="242"/>
                    <a:pt x="204" y="243"/>
                  </a:cubicBezTo>
                  <a:cubicBezTo>
                    <a:pt x="204" y="245"/>
                    <a:pt x="203" y="246"/>
                    <a:pt x="202" y="247"/>
                  </a:cubicBezTo>
                  <a:cubicBezTo>
                    <a:pt x="200" y="249"/>
                    <a:pt x="198" y="249"/>
                    <a:pt x="195" y="249"/>
                  </a:cubicBezTo>
                  <a:cubicBezTo>
                    <a:pt x="96" y="249"/>
                    <a:pt x="96" y="249"/>
                    <a:pt x="96" y="249"/>
                  </a:cubicBezTo>
                  <a:cubicBezTo>
                    <a:pt x="94" y="261"/>
                    <a:pt x="91" y="267"/>
                    <a:pt x="87" y="268"/>
                  </a:cubicBezTo>
                  <a:cubicBezTo>
                    <a:pt x="83" y="269"/>
                    <a:pt x="80" y="263"/>
                    <a:pt x="80" y="252"/>
                  </a:cubicBezTo>
                  <a:cubicBezTo>
                    <a:pt x="77" y="185"/>
                    <a:pt x="77" y="185"/>
                    <a:pt x="77" y="185"/>
                  </a:cubicBezTo>
                  <a:cubicBezTo>
                    <a:pt x="76" y="182"/>
                    <a:pt x="74" y="179"/>
                    <a:pt x="71" y="177"/>
                  </a:cubicBezTo>
                  <a:close/>
                  <a:moveTo>
                    <a:pt x="96" y="242"/>
                  </a:moveTo>
                  <a:cubicBezTo>
                    <a:pt x="161" y="241"/>
                    <a:pt x="161" y="241"/>
                    <a:pt x="161" y="241"/>
                  </a:cubicBezTo>
                  <a:cubicBezTo>
                    <a:pt x="164" y="241"/>
                    <a:pt x="166" y="240"/>
                    <a:pt x="168" y="240"/>
                  </a:cubicBezTo>
                  <a:cubicBezTo>
                    <a:pt x="169" y="240"/>
                    <a:pt x="170" y="240"/>
                    <a:pt x="172" y="239"/>
                  </a:cubicBezTo>
                  <a:cubicBezTo>
                    <a:pt x="179" y="237"/>
                    <a:pt x="179" y="237"/>
                    <a:pt x="179" y="237"/>
                  </a:cubicBezTo>
                  <a:cubicBezTo>
                    <a:pt x="182" y="176"/>
                    <a:pt x="182" y="176"/>
                    <a:pt x="182" y="176"/>
                  </a:cubicBezTo>
                  <a:cubicBezTo>
                    <a:pt x="99" y="177"/>
                    <a:pt x="99" y="177"/>
                    <a:pt x="99" y="177"/>
                  </a:cubicBezTo>
                  <a:cubicBezTo>
                    <a:pt x="98" y="177"/>
                    <a:pt x="98" y="177"/>
                    <a:pt x="98" y="177"/>
                  </a:cubicBezTo>
                  <a:cubicBezTo>
                    <a:pt x="97" y="178"/>
                    <a:pt x="96" y="179"/>
                    <a:pt x="96" y="179"/>
                  </a:cubicBezTo>
                  <a:cubicBezTo>
                    <a:pt x="95" y="179"/>
                    <a:pt x="95" y="180"/>
                    <a:pt x="95" y="181"/>
                  </a:cubicBezTo>
                  <a:cubicBezTo>
                    <a:pt x="95" y="194"/>
                    <a:pt x="95" y="194"/>
                    <a:pt x="95" y="194"/>
                  </a:cubicBezTo>
                  <a:lnTo>
                    <a:pt x="96" y="242"/>
                  </a:lnTo>
                  <a:close/>
                  <a:moveTo>
                    <a:pt x="176" y="17"/>
                  </a:moveTo>
                  <a:cubicBezTo>
                    <a:pt x="172" y="14"/>
                    <a:pt x="166" y="11"/>
                    <a:pt x="157" y="8"/>
                  </a:cubicBezTo>
                  <a:cubicBezTo>
                    <a:pt x="152" y="6"/>
                    <a:pt x="151" y="4"/>
                    <a:pt x="152" y="3"/>
                  </a:cubicBezTo>
                  <a:cubicBezTo>
                    <a:pt x="154" y="2"/>
                    <a:pt x="157" y="1"/>
                    <a:pt x="164" y="0"/>
                  </a:cubicBezTo>
                  <a:cubicBezTo>
                    <a:pt x="174" y="2"/>
                    <a:pt x="182" y="4"/>
                    <a:pt x="188" y="5"/>
                  </a:cubicBezTo>
                  <a:cubicBezTo>
                    <a:pt x="193" y="7"/>
                    <a:pt x="197" y="8"/>
                    <a:pt x="199" y="10"/>
                  </a:cubicBezTo>
                  <a:cubicBezTo>
                    <a:pt x="202" y="11"/>
                    <a:pt x="203" y="12"/>
                    <a:pt x="203" y="14"/>
                  </a:cubicBezTo>
                  <a:cubicBezTo>
                    <a:pt x="204" y="15"/>
                    <a:pt x="204" y="17"/>
                    <a:pt x="203" y="19"/>
                  </a:cubicBezTo>
                  <a:cubicBezTo>
                    <a:pt x="203" y="24"/>
                    <a:pt x="203" y="24"/>
                    <a:pt x="203" y="24"/>
                  </a:cubicBezTo>
                  <a:cubicBezTo>
                    <a:pt x="202" y="102"/>
                    <a:pt x="202" y="102"/>
                    <a:pt x="202" y="102"/>
                  </a:cubicBezTo>
                  <a:cubicBezTo>
                    <a:pt x="220" y="102"/>
                    <a:pt x="220" y="102"/>
                    <a:pt x="220" y="102"/>
                  </a:cubicBezTo>
                  <a:cubicBezTo>
                    <a:pt x="222" y="102"/>
                    <a:pt x="223" y="101"/>
                    <a:pt x="225" y="101"/>
                  </a:cubicBezTo>
                  <a:cubicBezTo>
                    <a:pt x="226" y="100"/>
                    <a:pt x="227" y="99"/>
                    <a:pt x="228" y="99"/>
                  </a:cubicBezTo>
                  <a:cubicBezTo>
                    <a:pt x="230" y="97"/>
                    <a:pt x="232" y="96"/>
                    <a:pt x="233" y="95"/>
                  </a:cubicBezTo>
                  <a:cubicBezTo>
                    <a:pt x="236" y="95"/>
                    <a:pt x="240" y="95"/>
                    <a:pt x="245" y="95"/>
                  </a:cubicBezTo>
                  <a:cubicBezTo>
                    <a:pt x="250" y="96"/>
                    <a:pt x="253" y="97"/>
                    <a:pt x="256" y="99"/>
                  </a:cubicBezTo>
                  <a:cubicBezTo>
                    <a:pt x="258" y="100"/>
                    <a:pt x="260" y="102"/>
                    <a:pt x="260" y="104"/>
                  </a:cubicBezTo>
                  <a:cubicBezTo>
                    <a:pt x="260" y="105"/>
                    <a:pt x="259" y="107"/>
                    <a:pt x="258" y="108"/>
                  </a:cubicBezTo>
                  <a:cubicBezTo>
                    <a:pt x="256" y="109"/>
                    <a:pt x="253" y="110"/>
                    <a:pt x="250" y="110"/>
                  </a:cubicBezTo>
                  <a:cubicBezTo>
                    <a:pt x="202" y="110"/>
                    <a:pt x="202" y="110"/>
                    <a:pt x="202" y="110"/>
                  </a:cubicBezTo>
                  <a:cubicBezTo>
                    <a:pt x="202" y="120"/>
                    <a:pt x="202" y="120"/>
                    <a:pt x="202" y="120"/>
                  </a:cubicBezTo>
                  <a:cubicBezTo>
                    <a:pt x="201" y="129"/>
                    <a:pt x="199" y="136"/>
                    <a:pt x="197" y="142"/>
                  </a:cubicBezTo>
                  <a:cubicBezTo>
                    <a:pt x="195" y="148"/>
                    <a:pt x="193" y="151"/>
                    <a:pt x="191" y="153"/>
                  </a:cubicBezTo>
                  <a:cubicBezTo>
                    <a:pt x="189" y="155"/>
                    <a:pt x="187" y="154"/>
                    <a:pt x="186" y="151"/>
                  </a:cubicBezTo>
                  <a:cubicBezTo>
                    <a:pt x="185" y="147"/>
                    <a:pt x="184" y="141"/>
                    <a:pt x="184" y="133"/>
                  </a:cubicBezTo>
                  <a:cubicBezTo>
                    <a:pt x="184" y="26"/>
                    <a:pt x="184" y="26"/>
                    <a:pt x="184" y="26"/>
                  </a:cubicBezTo>
                  <a:cubicBezTo>
                    <a:pt x="184" y="23"/>
                    <a:pt x="181" y="20"/>
                    <a:pt x="176"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6" name="Freeform 20">
              <a:extLst>
                <a:ext uri="{FF2B5EF4-FFF2-40B4-BE49-F238E27FC236}">
                  <a16:creationId xmlns:a16="http://schemas.microsoft.com/office/drawing/2014/main" id="{748F07C7-2B9A-4A60-871E-872452E8E945}"/>
                </a:ext>
              </a:extLst>
            </p:cNvPr>
            <p:cNvSpPr>
              <a:spLocks noEditPoints="1"/>
            </p:cNvSpPr>
            <p:nvPr/>
          </p:nvSpPr>
          <p:spPr bwMode="black">
            <a:xfrm>
              <a:off x="1695262" y="4970205"/>
              <a:ext cx="195921" cy="195311"/>
            </a:xfrm>
            <a:custGeom>
              <a:avLst/>
              <a:gdLst/>
              <a:ahLst/>
              <a:cxnLst>
                <a:cxn ang="0">
                  <a:pos x="86" y="53"/>
                </a:cxn>
                <a:cxn ang="0">
                  <a:pos x="75" y="43"/>
                </a:cxn>
                <a:cxn ang="0">
                  <a:pos x="71" y="35"/>
                </a:cxn>
                <a:cxn ang="0">
                  <a:pos x="85" y="37"/>
                </a:cxn>
                <a:cxn ang="0">
                  <a:pos x="111" y="52"/>
                </a:cxn>
                <a:cxn ang="0">
                  <a:pos x="111" y="63"/>
                </a:cxn>
                <a:cxn ang="0">
                  <a:pos x="104" y="75"/>
                </a:cxn>
                <a:cxn ang="0">
                  <a:pos x="96" y="90"/>
                </a:cxn>
                <a:cxn ang="0">
                  <a:pos x="91" y="100"/>
                </a:cxn>
                <a:cxn ang="0">
                  <a:pos x="104" y="116"/>
                </a:cxn>
                <a:cxn ang="0">
                  <a:pos x="122" y="132"/>
                </a:cxn>
                <a:cxn ang="0">
                  <a:pos x="130" y="138"/>
                </a:cxn>
                <a:cxn ang="0">
                  <a:pos x="138" y="144"/>
                </a:cxn>
                <a:cxn ang="0">
                  <a:pos x="147" y="159"/>
                </a:cxn>
                <a:cxn ang="0">
                  <a:pos x="150" y="171"/>
                </a:cxn>
                <a:cxn ang="0">
                  <a:pos x="149" y="179"/>
                </a:cxn>
                <a:cxn ang="0">
                  <a:pos x="144" y="181"/>
                </a:cxn>
                <a:cxn ang="0">
                  <a:pos x="139" y="178"/>
                </a:cxn>
                <a:cxn ang="0">
                  <a:pos x="118" y="150"/>
                </a:cxn>
                <a:cxn ang="0">
                  <a:pos x="86" y="108"/>
                </a:cxn>
                <a:cxn ang="0">
                  <a:pos x="50" y="151"/>
                </a:cxn>
                <a:cxn ang="0">
                  <a:pos x="10" y="185"/>
                </a:cxn>
                <a:cxn ang="0">
                  <a:pos x="1" y="189"/>
                </a:cxn>
                <a:cxn ang="0">
                  <a:pos x="6" y="182"/>
                </a:cxn>
                <a:cxn ang="0">
                  <a:pos x="51" y="131"/>
                </a:cxn>
                <a:cxn ang="0">
                  <a:pos x="89" y="61"/>
                </a:cxn>
                <a:cxn ang="0">
                  <a:pos x="89" y="59"/>
                </a:cxn>
                <a:cxn ang="0">
                  <a:pos x="86" y="53"/>
                </a:cxn>
                <a:cxn ang="0">
                  <a:pos x="190" y="20"/>
                </a:cxn>
                <a:cxn ang="0">
                  <a:pos x="171" y="8"/>
                </a:cxn>
                <a:cxn ang="0">
                  <a:pos x="164" y="3"/>
                </a:cxn>
                <a:cxn ang="0">
                  <a:pos x="174" y="0"/>
                </a:cxn>
                <a:cxn ang="0">
                  <a:pos x="191" y="4"/>
                </a:cxn>
                <a:cxn ang="0">
                  <a:pos x="206" y="8"/>
                </a:cxn>
                <a:cxn ang="0">
                  <a:pos x="215" y="14"/>
                </a:cxn>
                <a:cxn ang="0">
                  <a:pos x="215" y="21"/>
                </a:cxn>
                <a:cxn ang="0">
                  <a:pos x="215" y="25"/>
                </a:cxn>
                <a:cxn ang="0">
                  <a:pos x="215" y="138"/>
                </a:cxn>
                <a:cxn ang="0">
                  <a:pos x="219" y="138"/>
                </a:cxn>
                <a:cxn ang="0">
                  <a:pos x="226" y="138"/>
                </a:cxn>
                <a:cxn ang="0">
                  <a:pos x="232" y="136"/>
                </a:cxn>
                <a:cxn ang="0">
                  <a:pos x="236" y="134"/>
                </a:cxn>
                <a:cxn ang="0">
                  <a:pos x="243" y="131"/>
                </a:cxn>
                <a:cxn ang="0">
                  <a:pos x="260" y="131"/>
                </a:cxn>
                <a:cxn ang="0">
                  <a:pos x="269" y="133"/>
                </a:cxn>
                <a:cxn ang="0">
                  <a:pos x="272" y="138"/>
                </a:cxn>
                <a:cxn ang="0">
                  <a:pos x="270" y="144"/>
                </a:cxn>
                <a:cxn ang="0">
                  <a:pos x="264" y="146"/>
                </a:cxn>
                <a:cxn ang="0">
                  <a:pos x="215" y="147"/>
                </a:cxn>
                <a:cxn ang="0">
                  <a:pos x="215" y="209"/>
                </a:cxn>
                <a:cxn ang="0">
                  <a:pos x="213" y="242"/>
                </a:cxn>
                <a:cxn ang="0">
                  <a:pos x="209" y="261"/>
                </a:cxn>
                <a:cxn ang="0">
                  <a:pos x="201" y="271"/>
                </a:cxn>
                <a:cxn ang="0">
                  <a:pos x="197" y="258"/>
                </a:cxn>
                <a:cxn ang="0">
                  <a:pos x="197" y="29"/>
                </a:cxn>
                <a:cxn ang="0">
                  <a:pos x="190" y="20"/>
                </a:cxn>
              </a:cxnLst>
              <a:rect l="0" t="0" r="r" b="b"/>
              <a:pathLst>
                <a:path w="272" h="271">
                  <a:moveTo>
                    <a:pt x="86" y="53"/>
                  </a:moveTo>
                  <a:cubicBezTo>
                    <a:pt x="84" y="50"/>
                    <a:pt x="80" y="47"/>
                    <a:pt x="75" y="43"/>
                  </a:cubicBezTo>
                  <a:cubicBezTo>
                    <a:pt x="70" y="39"/>
                    <a:pt x="68" y="36"/>
                    <a:pt x="71" y="35"/>
                  </a:cubicBezTo>
                  <a:cubicBezTo>
                    <a:pt x="73" y="34"/>
                    <a:pt x="78" y="35"/>
                    <a:pt x="85" y="37"/>
                  </a:cubicBezTo>
                  <a:cubicBezTo>
                    <a:pt x="100" y="43"/>
                    <a:pt x="108" y="48"/>
                    <a:pt x="111" y="52"/>
                  </a:cubicBezTo>
                  <a:cubicBezTo>
                    <a:pt x="113" y="54"/>
                    <a:pt x="113" y="58"/>
                    <a:pt x="111" y="63"/>
                  </a:cubicBezTo>
                  <a:cubicBezTo>
                    <a:pt x="109" y="66"/>
                    <a:pt x="107" y="70"/>
                    <a:pt x="104" y="75"/>
                  </a:cubicBezTo>
                  <a:cubicBezTo>
                    <a:pt x="103" y="78"/>
                    <a:pt x="100" y="84"/>
                    <a:pt x="96" y="90"/>
                  </a:cubicBezTo>
                  <a:cubicBezTo>
                    <a:pt x="91" y="100"/>
                    <a:pt x="91" y="100"/>
                    <a:pt x="91" y="100"/>
                  </a:cubicBezTo>
                  <a:cubicBezTo>
                    <a:pt x="94" y="105"/>
                    <a:pt x="98" y="111"/>
                    <a:pt x="104" y="116"/>
                  </a:cubicBezTo>
                  <a:cubicBezTo>
                    <a:pt x="108" y="120"/>
                    <a:pt x="114" y="126"/>
                    <a:pt x="122" y="132"/>
                  </a:cubicBezTo>
                  <a:cubicBezTo>
                    <a:pt x="130" y="138"/>
                    <a:pt x="130" y="138"/>
                    <a:pt x="130" y="138"/>
                  </a:cubicBezTo>
                  <a:cubicBezTo>
                    <a:pt x="133" y="140"/>
                    <a:pt x="136" y="142"/>
                    <a:pt x="138" y="144"/>
                  </a:cubicBezTo>
                  <a:cubicBezTo>
                    <a:pt x="140" y="147"/>
                    <a:pt x="143" y="152"/>
                    <a:pt x="147" y="159"/>
                  </a:cubicBezTo>
                  <a:cubicBezTo>
                    <a:pt x="149" y="163"/>
                    <a:pt x="150" y="167"/>
                    <a:pt x="150" y="171"/>
                  </a:cubicBezTo>
                  <a:cubicBezTo>
                    <a:pt x="151" y="174"/>
                    <a:pt x="150" y="177"/>
                    <a:pt x="149" y="179"/>
                  </a:cubicBezTo>
                  <a:cubicBezTo>
                    <a:pt x="148" y="180"/>
                    <a:pt x="146" y="181"/>
                    <a:pt x="144" y="181"/>
                  </a:cubicBezTo>
                  <a:cubicBezTo>
                    <a:pt x="143" y="181"/>
                    <a:pt x="141" y="180"/>
                    <a:pt x="139" y="178"/>
                  </a:cubicBezTo>
                  <a:cubicBezTo>
                    <a:pt x="118" y="150"/>
                    <a:pt x="118" y="150"/>
                    <a:pt x="118" y="150"/>
                  </a:cubicBezTo>
                  <a:cubicBezTo>
                    <a:pt x="86" y="108"/>
                    <a:pt x="86" y="108"/>
                    <a:pt x="86" y="108"/>
                  </a:cubicBezTo>
                  <a:cubicBezTo>
                    <a:pt x="76" y="123"/>
                    <a:pt x="64" y="137"/>
                    <a:pt x="50" y="151"/>
                  </a:cubicBezTo>
                  <a:cubicBezTo>
                    <a:pt x="37" y="164"/>
                    <a:pt x="24" y="176"/>
                    <a:pt x="10" y="185"/>
                  </a:cubicBezTo>
                  <a:cubicBezTo>
                    <a:pt x="5" y="188"/>
                    <a:pt x="2" y="190"/>
                    <a:pt x="1" y="189"/>
                  </a:cubicBezTo>
                  <a:cubicBezTo>
                    <a:pt x="0" y="188"/>
                    <a:pt x="2" y="185"/>
                    <a:pt x="6" y="182"/>
                  </a:cubicBezTo>
                  <a:cubicBezTo>
                    <a:pt x="22" y="167"/>
                    <a:pt x="37" y="151"/>
                    <a:pt x="51" y="131"/>
                  </a:cubicBezTo>
                  <a:cubicBezTo>
                    <a:pt x="69" y="107"/>
                    <a:pt x="81" y="83"/>
                    <a:pt x="89" y="61"/>
                  </a:cubicBezTo>
                  <a:cubicBezTo>
                    <a:pt x="89" y="59"/>
                    <a:pt x="89" y="59"/>
                    <a:pt x="89" y="59"/>
                  </a:cubicBezTo>
                  <a:cubicBezTo>
                    <a:pt x="89" y="57"/>
                    <a:pt x="87" y="55"/>
                    <a:pt x="86" y="53"/>
                  </a:cubicBezTo>
                  <a:close/>
                  <a:moveTo>
                    <a:pt x="190" y="20"/>
                  </a:moveTo>
                  <a:cubicBezTo>
                    <a:pt x="186" y="17"/>
                    <a:pt x="180" y="13"/>
                    <a:pt x="171" y="8"/>
                  </a:cubicBezTo>
                  <a:cubicBezTo>
                    <a:pt x="166" y="6"/>
                    <a:pt x="164" y="4"/>
                    <a:pt x="164" y="3"/>
                  </a:cubicBezTo>
                  <a:cubicBezTo>
                    <a:pt x="164" y="1"/>
                    <a:pt x="168" y="0"/>
                    <a:pt x="174" y="0"/>
                  </a:cubicBezTo>
                  <a:cubicBezTo>
                    <a:pt x="179" y="1"/>
                    <a:pt x="185" y="2"/>
                    <a:pt x="191" y="4"/>
                  </a:cubicBezTo>
                  <a:cubicBezTo>
                    <a:pt x="195" y="5"/>
                    <a:pt x="200" y="6"/>
                    <a:pt x="206" y="8"/>
                  </a:cubicBezTo>
                  <a:cubicBezTo>
                    <a:pt x="211" y="10"/>
                    <a:pt x="213" y="12"/>
                    <a:pt x="215" y="14"/>
                  </a:cubicBezTo>
                  <a:cubicBezTo>
                    <a:pt x="215" y="16"/>
                    <a:pt x="216" y="18"/>
                    <a:pt x="215" y="21"/>
                  </a:cubicBezTo>
                  <a:cubicBezTo>
                    <a:pt x="215" y="25"/>
                    <a:pt x="215" y="25"/>
                    <a:pt x="215" y="25"/>
                  </a:cubicBezTo>
                  <a:cubicBezTo>
                    <a:pt x="215" y="138"/>
                    <a:pt x="215" y="138"/>
                    <a:pt x="215" y="138"/>
                  </a:cubicBezTo>
                  <a:cubicBezTo>
                    <a:pt x="219" y="138"/>
                    <a:pt x="219" y="138"/>
                    <a:pt x="219" y="138"/>
                  </a:cubicBezTo>
                  <a:cubicBezTo>
                    <a:pt x="226" y="138"/>
                    <a:pt x="226" y="138"/>
                    <a:pt x="226" y="138"/>
                  </a:cubicBezTo>
                  <a:cubicBezTo>
                    <a:pt x="228" y="137"/>
                    <a:pt x="230" y="137"/>
                    <a:pt x="232" y="136"/>
                  </a:cubicBezTo>
                  <a:cubicBezTo>
                    <a:pt x="233" y="136"/>
                    <a:pt x="234" y="135"/>
                    <a:pt x="236" y="134"/>
                  </a:cubicBezTo>
                  <a:cubicBezTo>
                    <a:pt x="238" y="132"/>
                    <a:pt x="241" y="132"/>
                    <a:pt x="243" y="131"/>
                  </a:cubicBezTo>
                  <a:cubicBezTo>
                    <a:pt x="247" y="130"/>
                    <a:pt x="253" y="130"/>
                    <a:pt x="260" y="131"/>
                  </a:cubicBezTo>
                  <a:cubicBezTo>
                    <a:pt x="264" y="131"/>
                    <a:pt x="267" y="132"/>
                    <a:pt x="269" y="133"/>
                  </a:cubicBezTo>
                  <a:cubicBezTo>
                    <a:pt x="271" y="135"/>
                    <a:pt x="272" y="136"/>
                    <a:pt x="272" y="138"/>
                  </a:cubicBezTo>
                  <a:cubicBezTo>
                    <a:pt x="272" y="140"/>
                    <a:pt x="271" y="142"/>
                    <a:pt x="270" y="144"/>
                  </a:cubicBezTo>
                  <a:cubicBezTo>
                    <a:pt x="268" y="145"/>
                    <a:pt x="266" y="146"/>
                    <a:pt x="264" y="146"/>
                  </a:cubicBezTo>
                  <a:cubicBezTo>
                    <a:pt x="215" y="147"/>
                    <a:pt x="215" y="147"/>
                    <a:pt x="215" y="147"/>
                  </a:cubicBezTo>
                  <a:cubicBezTo>
                    <a:pt x="215" y="209"/>
                    <a:pt x="215" y="209"/>
                    <a:pt x="215" y="209"/>
                  </a:cubicBezTo>
                  <a:cubicBezTo>
                    <a:pt x="214" y="222"/>
                    <a:pt x="214" y="233"/>
                    <a:pt x="213" y="242"/>
                  </a:cubicBezTo>
                  <a:cubicBezTo>
                    <a:pt x="212" y="248"/>
                    <a:pt x="211" y="255"/>
                    <a:pt x="209" y="261"/>
                  </a:cubicBezTo>
                  <a:cubicBezTo>
                    <a:pt x="206" y="267"/>
                    <a:pt x="204" y="270"/>
                    <a:pt x="201" y="271"/>
                  </a:cubicBezTo>
                  <a:cubicBezTo>
                    <a:pt x="199" y="271"/>
                    <a:pt x="197" y="267"/>
                    <a:pt x="197" y="258"/>
                  </a:cubicBezTo>
                  <a:cubicBezTo>
                    <a:pt x="197" y="29"/>
                    <a:pt x="197" y="29"/>
                    <a:pt x="197" y="29"/>
                  </a:cubicBezTo>
                  <a:cubicBezTo>
                    <a:pt x="197" y="26"/>
                    <a:pt x="195" y="23"/>
                    <a:pt x="190" y="2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7" name="Freeform 21">
              <a:extLst>
                <a:ext uri="{FF2B5EF4-FFF2-40B4-BE49-F238E27FC236}">
                  <a16:creationId xmlns:a16="http://schemas.microsoft.com/office/drawing/2014/main" id="{B43E8C7F-BC23-404C-BD6E-5E827C77157D}"/>
                </a:ext>
              </a:extLst>
            </p:cNvPr>
            <p:cNvSpPr>
              <a:spLocks noEditPoints="1"/>
            </p:cNvSpPr>
            <p:nvPr/>
          </p:nvSpPr>
          <p:spPr bwMode="black">
            <a:xfrm>
              <a:off x="1909188" y="4970205"/>
              <a:ext cx="186765" cy="196837"/>
            </a:xfrm>
            <a:custGeom>
              <a:avLst/>
              <a:gdLst/>
              <a:ahLst/>
              <a:cxnLst>
                <a:cxn ang="0">
                  <a:pos x="125" y="47"/>
                </a:cxn>
                <a:cxn ang="0">
                  <a:pos x="145" y="44"/>
                </a:cxn>
                <a:cxn ang="0">
                  <a:pos x="161" y="51"/>
                </a:cxn>
                <a:cxn ang="0">
                  <a:pos x="149" y="58"/>
                </a:cxn>
                <a:cxn ang="0">
                  <a:pos x="84" y="60"/>
                </a:cxn>
                <a:cxn ang="0">
                  <a:pos x="89" y="73"/>
                </a:cxn>
                <a:cxn ang="0">
                  <a:pos x="89" y="77"/>
                </a:cxn>
                <a:cxn ang="0">
                  <a:pos x="134" y="119"/>
                </a:cxn>
                <a:cxn ang="0">
                  <a:pos x="83" y="156"/>
                </a:cxn>
                <a:cxn ang="0">
                  <a:pos x="29" y="119"/>
                </a:cxn>
                <a:cxn ang="0">
                  <a:pos x="75" y="76"/>
                </a:cxn>
                <a:cxn ang="0">
                  <a:pos x="74" y="61"/>
                </a:cxn>
                <a:cxn ang="0">
                  <a:pos x="38" y="64"/>
                </a:cxn>
                <a:cxn ang="0">
                  <a:pos x="32" y="66"/>
                </a:cxn>
                <a:cxn ang="0">
                  <a:pos x="7" y="58"/>
                </a:cxn>
                <a:cxn ang="0">
                  <a:pos x="10" y="51"/>
                </a:cxn>
                <a:cxn ang="0">
                  <a:pos x="109" y="52"/>
                </a:cxn>
                <a:cxn ang="0">
                  <a:pos x="121" y="49"/>
                </a:cxn>
                <a:cxn ang="0">
                  <a:pos x="44" y="17"/>
                </a:cxn>
                <a:cxn ang="0">
                  <a:pos x="50" y="12"/>
                </a:cxn>
                <a:cxn ang="0">
                  <a:pos x="102" y="14"/>
                </a:cxn>
                <a:cxn ang="0">
                  <a:pos x="114" y="21"/>
                </a:cxn>
                <a:cxn ang="0">
                  <a:pos x="99" y="28"/>
                </a:cxn>
                <a:cxn ang="0">
                  <a:pos x="56" y="25"/>
                </a:cxn>
                <a:cxn ang="0">
                  <a:pos x="45" y="114"/>
                </a:cxn>
                <a:cxn ang="0">
                  <a:pos x="82" y="144"/>
                </a:cxn>
                <a:cxn ang="0">
                  <a:pos x="118" y="114"/>
                </a:cxn>
                <a:cxn ang="0">
                  <a:pos x="82" y="85"/>
                </a:cxn>
                <a:cxn ang="0">
                  <a:pos x="80" y="182"/>
                </a:cxn>
                <a:cxn ang="0">
                  <a:pos x="58" y="172"/>
                </a:cxn>
                <a:cxn ang="0">
                  <a:pos x="98" y="173"/>
                </a:cxn>
                <a:cxn ang="0">
                  <a:pos x="102" y="182"/>
                </a:cxn>
                <a:cxn ang="0">
                  <a:pos x="182" y="197"/>
                </a:cxn>
                <a:cxn ang="0">
                  <a:pos x="178" y="169"/>
                </a:cxn>
                <a:cxn ang="0">
                  <a:pos x="159" y="159"/>
                </a:cxn>
                <a:cxn ang="0">
                  <a:pos x="197" y="161"/>
                </a:cxn>
                <a:cxn ang="0">
                  <a:pos x="199" y="172"/>
                </a:cxn>
                <a:cxn ang="0">
                  <a:pos x="199" y="230"/>
                </a:cxn>
                <a:cxn ang="0">
                  <a:pos x="188" y="270"/>
                </a:cxn>
                <a:cxn ang="0">
                  <a:pos x="101" y="254"/>
                </a:cxn>
                <a:cxn ang="0">
                  <a:pos x="85" y="261"/>
                </a:cxn>
                <a:cxn ang="0">
                  <a:pos x="85" y="189"/>
                </a:cxn>
                <a:cxn ang="0">
                  <a:pos x="102" y="246"/>
                </a:cxn>
                <a:cxn ang="0">
                  <a:pos x="182" y="205"/>
                </a:cxn>
                <a:cxn ang="0">
                  <a:pos x="102" y="246"/>
                </a:cxn>
                <a:cxn ang="0">
                  <a:pos x="161" y="8"/>
                </a:cxn>
                <a:cxn ang="0">
                  <a:pos x="165" y="0"/>
                </a:cxn>
                <a:cxn ang="0">
                  <a:pos x="184" y="4"/>
                </a:cxn>
                <a:cxn ang="0">
                  <a:pos x="201" y="12"/>
                </a:cxn>
                <a:cxn ang="0">
                  <a:pos x="201" y="23"/>
                </a:cxn>
                <a:cxn ang="0">
                  <a:pos x="213" y="103"/>
                </a:cxn>
                <a:cxn ang="0">
                  <a:pos x="222" y="99"/>
                </a:cxn>
                <a:cxn ang="0">
                  <a:pos x="248" y="95"/>
                </a:cxn>
                <a:cxn ang="0">
                  <a:pos x="259" y="103"/>
                </a:cxn>
                <a:cxn ang="0">
                  <a:pos x="251" y="110"/>
                </a:cxn>
                <a:cxn ang="0">
                  <a:pos x="199" y="127"/>
                </a:cxn>
                <a:cxn ang="0">
                  <a:pos x="187" y="151"/>
                </a:cxn>
                <a:cxn ang="0">
                  <a:pos x="183" y="26"/>
                </a:cxn>
              </a:cxnLst>
              <a:rect l="0" t="0" r="r" b="b"/>
              <a:pathLst>
                <a:path w="259" h="273">
                  <a:moveTo>
                    <a:pt x="121" y="49"/>
                  </a:moveTo>
                  <a:cubicBezTo>
                    <a:pt x="122" y="49"/>
                    <a:pt x="123" y="48"/>
                    <a:pt x="125" y="47"/>
                  </a:cubicBezTo>
                  <a:cubicBezTo>
                    <a:pt x="127" y="46"/>
                    <a:pt x="129" y="45"/>
                    <a:pt x="131" y="45"/>
                  </a:cubicBezTo>
                  <a:cubicBezTo>
                    <a:pt x="134" y="44"/>
                    <a:pt x="139" y="44"/>
                    <a:pt x="145" y="44"/>
                  </a:cubicBezTo>
                  <a:cubicBezTo>
                    <a:pt x="150" y="44"/>
                    <a:pt x="154" y="44"/>
                    <a:pt x="156" y="46"/>
                  </a:cubicBezTo>
                  <a:cubicBezTo>
                    <a:pt x="159" y="47"/>
                    <a:pt x="161" y="49"/>
                    <a:pt x="161" y="51"/>
                  </a:cubicBezTo>
                  <a:cubicBezTo>
                    <a:pt x="161" y="52"/>
                    <a:pt x="160" y="54"/>
                    <a:pt x="158" y="55"/>
                  </a:cubicBezTo>
                  <a:cubicBezTo>
                    <a:pt x="155" y="57"/>
                    <a:pt x="152" y="58"/>
                    <a:pt x="149" y="58"/>
                  </a:cubicBezTo>
                  <a:cubicBezTo>
                    <a:pt x="137" y="58"/>
                    <a:pt x="125" y="58"/>
                    <a:pt x="113" y="59"/>
                  </a:cubicBezTo>
                  <a:cubicBezTo>
                    <a:pt x="102" y="59"/>
                    <a:pt x="92" y="60"/>
                    <a:pt x="84" y="60"/>
                  </a:cubicBezTo>
                  <a:cubicBezTo>
                    <a:pt x="87" y="63"/>
                    <a:pt x="89" y="65"/>
                    <a:pt x="90" y="68"/>
                  </a:cubicBezTo>
                  <a:cubicBezTo>
                    <a:pt x="90" y="69"/>
                    <a:pt x="90" y="71"/>
                    <a:pt x="89" y="73"/>
                  </a:cubicBezTo>
                  <a:cubicBezTo>
                    <a:pt x="89" y="73"/>
                    <a:pt x="89" y="74"/>
                    <a:pt x="89" y="75"/>
                  </a:cubicBezTo>
                  <a:cubicBezTo>
                    <a:pt x="89" y="75"/>
                    <a:pt x="89" y="76"/>
                    <a:pt x="89" y="77"/>
                  </a:cubicBezTo>
                  <a:cubicBezTo>
                    <a:pt x="105" y="78"/>
                    <a:pt x="117" y="84"/>
                    <a:pt x="125" y="92"/>
                  </a:cubicBezTo>
                  <a:cubicBezTo>
                    <a:pt x="132" y="100"/>
                    <a:pt x="135" y="109"/>
                    <a:pt x="134" y="119"/>
                  </a:cubicBezTo>
                  <a:cubicBezTo>
                    <a:pt x="133" y="129"/>
                    <a:pt x="128" y="137"/>
                    <a:pt x="119" y="144"/>
                  </a:cubicBezTo>
                  <a:cubicBezTo>
                    <a:pt x="110" y="152"/>
                    <a:pt x="98" y="156"/>
                    <a:pt x="83" y="156"/>
                  </a:cubicBezTo>
                  <a:cubicBezTo>
                    <a:pt x="67" y="156"/>
                    <a:pt x="55" y="152"/>
                    <a:pt x="44" y="144"/>
                  </a:cubicBezTo>
                  <a:cubicBezTo>
                    <a:pt x="35" y="137"/>
                    <a:pt x="30" y="129"/>
                    <a:pt x="29" y="119"/>
                  </a:cubicBezTo>
                  <a:cubicBezTo>
                    <a:pt x="28" y="109"/>
                    <a:pt x="31" y="100"/>
                    <a:pt x="38" y="92"/>
                  </a:cubicBezTo>
                  <a:cubicBezTo>
                    <a:pt x="47" y="83"/>
                    <a:pt x="59" y="78"/>
                    <a:pt x="75" y="76"/>
                  </a:cubicBezTo>
                  <a:cubicBezTo>
                    <a:pt x="78" y="74"/>
                    <a:pt x="79" y="72"/>
                    <a:pt x="78" y="69"/>
                  </a:cubicBezTo>
                  <a:cubicBezTo>
                    <a:pt x="78" y="67"/>
                    <a:pt x="76" y="64"/>
                    <a:pt x="74" y="61"/>
                  </a:cubicBezTo>
                  <a:cubicBezTo>
                    <a:pt x="68" y="61"/>
                    <a:pt x="63" y="61"/>
                    <a:pt x="58" y="62"/>
                  </a:cubicBezTo>
                  <a:cubicBezTo>
                    <a:pt x="52" y="62"/>
                    <a:pt x="45" y="63"/>
                    <a:pt x="38" y="64"/>
                  </a:cubicBezTo>
                  <a:cubicBezTo>
                    <a:pt x="37" y="64"/>
                    <a:pt x="35" y="64"/>
                    <a:pt x="34" y="65"/>
                  </a:cubicBezTo>
                  <a:cubicBezTo>
                    <a:pt x="34" y="65"/>
                    <a:pt x="33" y="65"/>
                    <a:pt x="32" y="66"/>
                  </a:cubicBezTo>
                  <a:cubicBezTo>
                    <a:pt x="30" y="67"/>
                    <a:pt x="27" y="67"/>
                    <a:pt x="25" y="67"/>
                  </a:cubicBezTo>
                  <a:cubicBezTo>
                    <a:pt x="21" y="66"/>
                    <a:pt x="15" y="63"/>
                    <a:pt x="7" y="58"/>
                  </a:cubicBezTo>
                  <a:cubicBezTo>
                    <a:pt x="2" y="55"/>
                    <a:pt x="0" y="53"/>
                    <a:pt x="0" y="52"/>
                  </a:cubicBezTo>
                  <a:cubicBezTo>
                    <a:pt x="1" y="50"/>
                    <a:pt x="4" y="50"/>
                    <a:pt x="10" y="51"/>
                  </a:cubicBezTo>
                  <a:cubicBezTo>
                    <a:pt x="23" y="53"/>
                    <a:pt x="36" y="54"/>
                    <a:pt x="51" y="54"/>
                  </a:cubicBezTo>
                  <a:cubicBezTo>
                    <a:pt x="65" y="54"/>
                    <a:pt x="85" y="54"/>
                    <a:pt x="109" y="52"/>
                  </a:cubicBezTo>
                  <a:cubicBezTo>
                    <a:pt x="113" y="51"/>
                    <a:pt x="113" y="51"/>
                    <a:pt x="113" y="51"/>
                  </a:cubicBezTo>
                  <a:cubicBezTo>
                    <a:pt x="116" y="51"/>
                    <a:pt x="118" y="50"/>
                    <a:pt x="121" y="49"/>
                  </a:cubicBezTo>
                  <a:close/>
                  <a:moveTo>
                    <a:pt x="56" y="25"/>
                  </a:moveTo>
                  <a:cubicBezTo>
                    <a:pt x="52" y="23"/>
                    <a:pt x="48" y="20"/>
                    <a:pt x="44" y="17"/>
                  </a:cubicBezTo>
                  <a:cubicBezTo>
                    <a:pt x="42" y="15"/>
                    <a:pt x="40" y="13"/>
                    <a:pt x="41" y="12"/>
                  </a:cubicBezTo>
                  <a:cubicBezTo>
                    <a:pt x="41" y="11"/>
                    <a:pt x="45" y="11"/>
                    <a:pt x="50" y="12"/>
                  </a:cubicBezTo>
                  <a:cubicBezTo>
                    <a:pt x="57" y="13"/>
                    <a:pt x="63" y="14"/>
                    <a:pt x="68" y="14"/>
                  </a:cubicBezTo>
                  <a:cubicBezTo>
                    <a:pt x="76" y="14"/>
                    <a:pt x="87" y="14"/>
                    <a:pt x="102" y="14"/>
                  </a:cubicBezTo>
                  <a:cubicBezTo>
                    <a:pt x="106" y="14"/>
                    <a:pt x="109" y="15"/>
                    <a:pt x="112" y="17"/>
                  </a:cubicBezTo>
                  <a:cubicBezTo>
                    <a:pt x="114" y="18"/>
                    <a:pt x="115" y="19"/>
                    <a:pt x="114" y="21"/>
                  </a:cubicBezTo>
                  <a:cubicBezTo>
                    <a:pt x="114" y="23"/>
                    <a:pt x="113" y="24"/>
                    <a:pt x="110" y="26"/>
                  </a:cubicBezTo>
                  <a:cubicBezTo>
                    <a:pt x="108" y="27"/>
                    <a:pt x="104" y="28"/>
                    <a:pt x="99" y="28"/>
                  </a:cubicBezTo>
                  <a:cubicBezTo>
                    <a:pt x="65" y="29"/>
                    <a:pt x="65" y="29"/>
                    <a:pt x="65" y="29"/>
                  </a:cubicBezTo>
                  <a:cubicBezTo>
                    <a:pt x="63" y="29"/>
                    <a:pt x="60" y="27"/>
                    <a:pt x="56" y="25"/>
                  </a:cubicBezTo>
                  <a:close/>
                  <a:moveTo>
                    <a:pt x="55" y="94"/>
                  </a:moveTo>
                  <a:cubicBezTo>
                    <a:pt x="48" y="99"/>
                    <a:pt x="45" y="106"/>
                    <a:pt x="45" y="114"/>
                  </a:cubicBezTo>
                  <a:cubicBezTo>
                    <a:pt x="45" y="122"/>
                    <a:pt x="48" y="129"/>
                    <a:pt x="55" y="135"/>
                  </a:cubicBezTo>
                  <a:cubicBezTo>
                    <a:pt x="61" y="141"/>
                    <a:pt x="70" y="144"/>
                    <a:pt x="82" y="144"/>
                  </a:cubicBezTo>
                  <a:cubicBezTo>
                    <a:pt x="93" y="144"/>
                    <a:pt x="103" y="141"/>
                    <a:pt x="109" y="135"/>
                  </a:cubicBezTo>
                  <a:cubicBezTo>
                    <a:pt x="115" y="129"/>
                    <a:pt x="118" y="122"/>
                    <a:pt x="118" y="114"/>
                  </a:cubicBezTo>
                  <a:cubicBezTo>
                    <a:pt x="118" y="106"/>
                    <a:pt x="115" y="99"/>
                    <a:pt x="109" y="94"/>
                  </a:cubicBezTo>
                  <a:cubicBezTo>
                    <a:pt x="103" y="88"/>
                    <a:pt x="93" y="85"/>
                    <a:pt x="82" y="85"/>
                  </a:cubicBezTo>
                  <a:cubicBezTo>
                    <a:pt x="70" y="85"/>
                    <a:pt x="61" y="88"/>
                    <a:pt x="55" y="94"/>
                  </a:cubicBezTo>
                  <a:close/>
                  <a:moveTo>
                    <a:pt x="80" y="182"/>
                  </a:moveTo>
                  <a:cubicBezTo>
                    <a:pt x="77" y="180"/>
                    <a:pt x="73" y="178"/>
                    <a:pt x="66" y="176"/>
                  </a:cubicBezTo>
                  <a:cubicBezTo>
                    <a:pt x="61" y="175"/>
                    <a:pt x="58" y="173"/>
                    <a:pt x="58" y="172"/>
                  </a:cubicBezTo>
                  <a:cubicBezTo>
                    <a:pt x="58" y="170"/>
                    <a:pt x="61" y="169"/>
                    <a:pt x="67" y="168"/>
                  </a:cubicBezTo>
                  <a:cubicBezTo>
                    <a:pt x="83" y="169"/>
                    <a:pt x="94" y="170"/>
                    <a:pt x="98" y="173"/>
                  </a:cubicBezTo>
                  <a:cubicBezTo>
                    <a:pt x="101" y="175"/>
                    <a:pt x="102" y="177"/>
                    <a:pt x="102" y="180"/>
                  </a:cubicBezTo>
                  <a:cubicBezTo>
                    <a:pt x="102" y="182"/>
                    <a:pt x="102" y="182"/>
                    <a:pt x="102" y="182"/>
                  </a:cubicBezTo>
                  <a:cubicBezTo>
                    <a:pt x="102" y="198"/>
                    <a:pt x="102" y="198"/>
                    <a:pt x="102" y="198"/>
                  </a:cubicBezTo>
                  <a:cubicBezTo>
                    <a:pt x="182" y="197"/>
                    <a:pt x="182" y="197"/>
                    <a:pt x="182" y="197"/>
                  </a:cubicBezTo>
                  <a:cubicBezTo>
                    <a:pt x="182" y="175"/>
                    <a:pt x="182" y="175"/>
                    <a:pt x="182" y="175"/>
                  </a:cubicBezTo>
                  <a:cubicBezTo>
                    <a:pt x="182" y="173"/>
                    <a:pt x="181" y="171"/>
                    <a:pt x="178" y="169"/>
                  </a:cubicBezTo>
                  <a:cubicBezTo>
                    <a:pt x="175" y="167"/>
                    <a:pt x="172" y="166"/>
                    <a:pt x="167" y="164"/>
                  </a:cubicBezTo>
                  <a:cubicBezTo>
                    <a:pt x="161" y="162"/>
                    <a:pt x="159" y="161"/>
                    <a:pt x="159" y="159"/>
                  </a:cubicBezTo>
                  <a:cubicBezTo>
                    <a:pt x="159" y="157"/>
                    <a:pt x="162" y="156"/>
                    <a:pt x="170" y="156"/>
                  </a:cubicBezTo>
                  <a:cubicBezTo>
                    <a:pt x="184" y="157"/>
                    <a:pt x="193" y="159"/>
                    <a:pt x="197" y="161"/>
                  </a:cubicBezTo>
                  <a:cubicBezTo>
                    <a:pt x="199" y="163"/>
                    <a:pt x="200" y="165"/>
                    <a:pt x="200" y="169"/>
                  </a:cubicBezTo>
                  <a:cubicBezTo>
                    <a:pt x="199" y="172"/>
                    <a:pt x="199" y="172"/>
                    <a:pt x="199" y="172"/>
                  </a:cubicBezTo>
                  <a:cubicBezTo>
                    <a:pt x="199" y="180"/>
                    <a:pt x="199" y="180"/>
                    <a:pt x="199" y="180"/>
                  </a:cubicBezTo>
                  <a:cubicBezTo>
                    <a:pt x="199" y="204"/>
                    <a:pt x="199" y="221"/>
                    <a:pt x="199" y="230"/>
                  </a:cubicBezTo>
                  <a:cubicBezTo>
                    <a:pt x="198" y="244"/>
                    <a:pt x="197" y="254"/>
                    <a:pt x="196" y="260"/>
                  </a:cubicBezTo>
                  <a:cubicBezTo>
                    <a:pt x="193" y="266"/>
                    <a:pt x="190" y="269"/>
                    <a:pt x="188" y="270"/>
                  </a:cubicBezTo>
                  <a:cubicBezTo>
                    <a:pt x="184" y="270"/>
                    <a:pt x="183" y="264"/>
                    <a:pt x="182" y="253"/>
                  </a:cubicBezTo>
                  <a:cubicBezTo>
                    <a:pt x="101" y="254"/>
                    <a:pt x="101" y="254"/>
                    <a:pt x="101" y="254"/>
                  </a:cubicBezTo>
                  <a:cubicBezTo>
                    <a:pt x="98" y="263"/>
                    <a:pt x="95" y="268"/>
                    <a:pt x="92" y="270"/>
                  </a:cubicBezTo>
                  <a:cubicBezTo>
                    <a:pt x="88" y="273"/>
                    <a:pt x="86" y="269"/>
                    <a:pt x="85" y="261"/>
                  </a:cubicBezTo>
                  <a:cubicBezTo>
                    <a:pt x="85" y="190"/>
                    <a:pt x="85" y="190"/>
                    <a:pt x="85" y="190"/>
                  </a:cubicBezTo>
                  <a:cubicBezTo>
                    <a:pt x="85" y="189"/>
                    <a:pt x="85" y="189"/>
                    <a:pt x="85" y="189"/>
                  </a:cubicBezTo>
                  <a:cubicBezTo>
                    <a:pt x="85" y="186"/>
                    <a:pt x="83" y="184"/>
                    <a:pt x="80" y="182"/>
                  </a:cubicBezTo>
                  <a:close/>
                  <a:moveTo>
                    <a:pt x="102" y="246"/>
                  </a:moveTo>
                  <a:cubicBezTo>
                    <a:pt x="182" y="245"/>
                    <a:pt x="182" y="245"/>
                    <a:pt x="182" y="245"/>
                  </a:cubicBezTo>
                  <a:cubicBezTo>
                    <a:pt x="182" y="205"/>
                    <a:pt x="182" y="205"/>
                    <a:pt x="182" y="205"/>
                  </a:cubicBezTo>
                  <a:cubicBezTo>
                    <a:pt x="102" y="206"/>
                    <a:pt x="102" y="206"/>
                    <a:pt x="102" y="206"/>
                  </a:cubicBezTo>
                  <a:lnTo>
                    <a:pt x="102" y="246"/>
                  </a:lnTo>
                  <a:close/>
                  <a:moveTo>
                    <a:pt x="177" y="17"/>
                  </a:moveTo>
                  <a:cubicBezTo>
                    <a:pt x="173" y="14"/>
                    <a:pt x="168" y="11"/>
                    <a:pt x="161" y="8"/>
                  </a:cubicBezTo>
                  <a:cubicBezTo>
                    <a:pt x="156" y="6"/>
                    <a:pt x="154" y="5"/>
                    <a:pt x="155" y="3"/>
                  </a:cubicBezTo>
                  <a:cubicBezTo>
                    <a:pt x="155" y="1"/>
                    <a:pt x="158" y="0"/>
                    <a:pt x="165" y="0"/>
                  </a:cubicBezTo>
                  <a:cubicBezTo>
                    <a:pt x="168" y="0"/>
                    <a:pt x="171" y="1"/>
                    <a:pt x="175" y="2"/>
                  </a:cubicBezTo>
                  <a:cubicBezTo>
                    <a:pt x="177" y="2"/>
                    <a:pt x="180" y="3"/>
                    <a:pt x="184" y="4"/>
                  </a:cubicBezTo>
                  <a:cubicBezTo>
                    <a:pt x="192" y="6"/>
                    <a:pt x="192" y="6"/>
                    <a:pt x="192" y="6"/>
                  </a:cubicBezTo>
                  <a:cubicBezTo>
                    <a:pt x="197" y="8"/>
                    <a:pt x="200" y="10"/>
                    <a:pt x="201" y="12"/>
                  </a:cubicBezTo>
                  <a:cubicBezTo>
                    <a:pt x="202" y="13"/>
                    <a:pt x="202" y="15"/>
                    <a:pt x="201" y="17"/>
                  </a:cubicBezTo>
                  <a:cubicBezTo>
                    <a:pt x="201" y="23"/>
                    <a:pt x="201" y="23"/>
                    <a:pt x="201" y="23"/>
                  </a:cubicBezTo>
                  <a:cubicBezTo>
                    <a:pt x="201" y="104"/>
                    <a:pt x="201" y="104"/>
                    <a:pt x="201" y="104"/>
                  </a:cubicBezTo>
                  <a:cubicBezTo>
                    <a:pt x="213" y="103"/>
                    <a:pt x="213" y="103"/>
                    <a:pt x="213" y="103"/>
                  </a:cubicBezTo>
                  <a:cubicBezTo>
                    <a:pt x="215" y="103"/>
                    <a:pt x="217" y="102"/>
                    <a:pt x="219" y="101"/>
                  </a:cubicBezTo>
                  <a:cubicBezTo>
                    <a:pt x="220" y="101"/>
                    <a:pt x="221" y="100"/>
                    <a:pt x="222" y="99"/>
                  </a:cubicBezTo>
                  <a:cubicBezTo>
                    <a:pt x="225" y="97"/>
                    <a:pt x="227" y="96"/>
                    <a:pt x="230" y="95"/>
                  </a:cubicBezTo>
                  <a:cubicBezTo>
                    <a:pt x="234" y="95"/>
                    <a:pt x="240" y="95"/>
                    <a:pt x="248" y="95"/>
                  </a:cubicBezTo>
                  <a:cubicBezTo>
                    <a:pt x="251" y="95"/>
                    <a:pt x="254" y="96"/>
                    <a:pt x="256" y="97"/>
                  </a:cubicBezTo>
                  <a:cubicBezTo>
                    <a:pt x="258" y="99"/>
                    <a:pt x="259" y="101"/>
                    <a:pt x="259" y="103"/>
                  </a:cubicBezTo>
                  <a:cubicBezTo>
                    <a:pt x="259" y="105"/>
                    <a:pt x="258" y="106"/>
                    <a:pt x="256" y="108"/>
                  </a:cubicBezTo>
                  <a:cubicBezTo>
                    <a:pt x="255" y="109"/>
                    <a:pt x="253" y="110"/>
                    <a:pt x="251" y="110"/>
                  </a:cubicBezTo>
                  <a:cubicBezTo>
                    <a:pt x="201" y="111"/>
                    <a:pt x="201" y="111"/>
                    <a:pt x="201" y="111"/>
                  </a:cubicBezTo>
                  <a:cubicBezTo>
                    <a:pt x="200" y="116"/>
                    <a:pt x="200" y="121"/>
                    <a:pt x="199" y="127"/>
                  </a:cubicBezTo>
                  <a:cubicBezTo>
                    <a:pt x="198" y="132"/>
                    <a:pt x="197" y="137"/>
                    <a:pt x="196" y="141"/>
                  </a:cubicBezTo>
                  <a:cubicBezTo>
                    <a:pt x="193" y="147"/>
                    <a:pt x="190" y="150"/>
                    <a:pt x="187" y="151"/>
                  </a:cubicBezTo>
                  <a:cubicBezTo>
                    <a:pt x="185" y="151"/>
                    <a:pt x="183" y="147"/>
                    <a:pt x="183" y="138"/>
                  </a:cubicBezTo>
                  <a:cubicBezTo>
                    <a:pt x="183" y="26"/>
                    <a:pt x="183" y="26"/>
                    <a:pt x="183" y="26"/>
                  </a:cubicBezTo>
                  <a:cubicBezTo>
                    <a:pt x="183" y="24"/>
                    <a:pt x="181" y="21"/>
                    <a:pt x="177"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8" name="Freeform 22">
              <a:extLst>
                <a:ext uri="{FF2B5EF4-FFF2-40B4-BE49-F238E27FC236}">
                  <a16:creationId xmlns:a16="http://schemas.microsoft.com/office/drawing/2014/main" id="{43FF9CEC-A8F7-457D-ADAE-A0ACF7D4BEDE}"/>
                </a:ext>
              </a:extLst>
            </p:cNvPr>
            <p:cNvSpPr>
              <a:spLocks/>
            </p:cNvSpPr>
            <p:nvPr/>
          </p:nvSpPr>
          <p:spPr bwMode="black">
            <a:xfrm>
              <a:off x="2113958" y="4971120"/>
              <a:ext cx="152891" cy="193785"/>
            </a:xfrm>
            <a:custGeom>
              <a:avLst/>
              <a:gdLst/>
              <a:ahLst/>
              <a:cxnLst>
                <a:cxn ang="0">
                  <a:pos x="24" y="65"/>
                </a:cxn>
                <a:cxn ang="0">
                  <a:pos x="7" y="61"/>
                </a:cxn>
                <a:cxn ang="0">
                  <a:pos x="0" y="57"/>
                </a:cxn>
                <a:cxn ang="0">
                  <a:pos x="10" y="53"/>
                </a:cxn>
                <a:cxn ang="0">
                  <a:pos x="30" y="53"/>
                </a:cxn>
                <a:cxn ang="0">
                  <a:pos x="45" y="55"/>
                </a:cxn>
                <a:cxn ang="0">
                  <a:pos x="52" y="57"/>
                </a:cxn>
                <a:cxn ang="0">
                  <a:pos x="52" y="63"/>
                </a:cxn>
                <a:cxn ang="0">
                  <a:pos x="52" y="69"/>
                </a:cxn>
                <a:cxn ang="0">
                  <a:pos x="51" y="156"/>
                </a:cxn>
                <a:cxn ang="0">
                  <a:pos x="53" y="164"/>
                </a:cxn>
                <a:cxn ang="0">
                  <a:pos x="65" y="165"/>
                </a:cxn>
                <a:cxn ang="0">
                  <a:pos x="131" y="155"/>
                </a:cxn>
                <a:cxn ang="0">
                  <a:pos x="193" y="137"/>
                </a:cxn>
                <a:cxn ang="0">
                  <a:pos x="193" y="25"/>
                </a:cxn>
                <a:cxn ang="0">
                  <a:pos x="184" y="17"/>
                </a:cxn>
                <a:cxn ang="0">
                  <a:pos x="164" y="8"/>
                </a:cxn>
                <a:cxn ang="0">
                  <a:pos x="158" y="3"/>
                </a:cxn>
                <a:cxn ang="0">
                  <a:pos x="166" y="0"/>
                </a:cxn>
                <a:cxn ang="0">
                  <a:pos x="188" y="3"/>
                </a:cxn>
                <a:cxn ang="0">
                  <a:pos x="205" y="9"/>
                </a:cxn>
                <a:cxn ang="0">
                  <a:pos x="211" y="13"/>
                </a:cxn>
                <a:cxn ang="0">
                  <a:pos x="212" y="18"/>
                </a:cxn>
                <a:cxn ang="0">
                  <a:pos x="212" y="23"/>
                </a:cxn>
                <a:cxn ang="0">
                  <a:pos x="210" y="198"/>
                </a:cxn>
                <a:cxn ang="0">
                  <a:pos x="209" y="237"/>
                </a:cxn>
                <a:cxn ang="0">
                  <a:pos x="205" y="261"/>
                </a:cxn>
                <a:cxn ang="0">
                  <a:pos x="197" y="269"/>
                </a:cxn>
                <a:cxn ang="0">
                  <a:pos x="193" y="257"/>
                </a:cxn>
                <a:cxn ang="0">
                  <a:pos x="193" y="143"/>
                </a:cxn>
                <a:cxn ang="0">
                  <a:pos x="130" y="166"/>
                </a:cxn>
                <a:cxn ang="0">
                  <a:pos x="49" y="185"/>
                </a:cxn>
                <a:cxn ang="0">
                  <a:pos x="38" y="180"/>
                </a:cxn>
                <a:cxn ang="0">
                  <a:pos x="34" y="167"/>
                </a:cxn>
                <a:cxn ang="0">
                  <a:pos x="33" y="73"/>
                </a:cxn>
                <a:cxn ang="0">
                  <a:pos x="24" y="65"/>
                </a:cxn>
              </a:cxnLst>
              <a:rect l="0" t="0" r="r" b="b"/>
              <a:pathLst>
                <a:path w="212" h="269">
                  <a:moveTo>
                    <a:pt x="24" y="65"/>
                  </a:moveTo>
                  <a:cubicBezTo>
                    <a:pt x="20" y="64"/>
                    <a:pt x="15" y="62"/>
                    <a:pt x="7" y="61"/>
                  </a:cubicBezTo>
                  <a:cubicBezTo>
                    <a:pt x="3" y="60"/>
                    <a:pt x="0" y="59"/>
                    <a:pt x="0" y="57"/>
                  </a:cubicBezTo>
                  <a:cubicBezTo>
                    <a:pt x="0" y="55"/>
                    <a:pt x="3" y="54"/>
                    <a:pt x="10" y="53"/>
                  </a:cubicBezTo>
                  <a:cubicBezTo>
                    <a:pt x="18" y="53"/>
                    <a:pt x="24" y="53"/>
                    <a:pt x="30" y="53"/>
                  </a:cubicBezTo>
                  <a:cubicBezTo>
                    <a:pt x="35" y="53"/>
                    <a:pt x="40" y="54"/>
                    <a:pt x="45" y="55"/>
                  </a:cubicBezTo>
                  <a:cubicBezTo>
                    <a:pt x="49" y="55"/>
                    <a:pt x="51" y="56"/>
                    <a:pt x="52" y="57"/>
                  </a:cubicBezTo>
                  <a:cubicBezTo>
                    <a:pt x="52" y="58"/>
                    <a:pt x="52" y="60"/>
                    <a:pt x="52" y="63"/>
                  </a:cubicBezTo>
                  <a:cubicBezTo>
                    <a:pt x="52" y="69"/>
                    <a:pt x="52" y="69"/>
                    <a:pt x="52" y="69"/>
                  </a:cubicBezTo>
                  <a:cubicBezTo>
                    <a:pt x="51" y="156"/>
                    <a:pt x="51" y="156"/>
                    <a:pt x="51" y="156"/>
                  </a:cubicBezTo>
                  <a:cubicBezTo>
                    <a:pt x="51" y="160"/>
                    <a:pt x="52" y="163"/>
                    <a:pt x="53" y="164"/>
                  </a:cubicBezTo>
                  <a:cubicBezTo>
                    <a:pt x="54" y="165"/>
                    <a:pt x="59" y="165"/>
                    <a:pt x="65" y="165"/>
                  </a:cubicBezTo>
                  <a:cubicBezTo>
                    <a:pt x="84" y="164"/>
                    <a:pt x="106" y="160"/>
                    <a:pt x="131" y="155"/>
                  </a:cubicBezTo>
                  <a:cubicBezTo>
                    <a:pt x="160" y="150"/>
                    <a:pt x="180" y="143"/>
                    <a:pt x="193" y="137"/>
                  </a:cubicBezTo>
                  <a:cubicBezTo>
                    <a:pt x="193" y="25"/>
                    <a:pt x="193" y="25"/>
                    <a:pt x="193" y="25"/>
                  </a:cubicBezTo>
                  <a:cubicBezTo>
                    <a:pt x="193" y="24"/>
                    <a:pt x="190" y="21"/>
                    <a:pt x="184" y="17"/>
                  </a:cubicBezTo>
                  <a:cubicBezTo>
                    <a:pt x="177" y="13"/>
                    <a:pt x="171" y="10"/>
                    <a:pt x="164" y="8"/>
                  </a:cubicBezTo>
                  <a:cubicBezTo>
                    <a:pt x="160" y="6"/>
                    <a:pt x="158" y="5"/>
                    <a:pt x="158" y="3"/>
                  </a:cubicBezTo>
                  <a:cubicBezTo>
                    <a:pt x="158" y="1"/>
                    <a:pt x="161" y="0"/>
                    <a:pt x="166" y="0"/>
                  </a:cubicBezTo>
                  <a:cubicBezTo>
                    <a:pt x="171" y="0"/>
                    <a:pt x="179" y="1"/>
                    <a:pt x="188" y="3"/>
                  </a:cubicBezTo>
                  <a:cubicBezTo>
                    <a:pt x="197" y="6"/>
                    <a:pt x="203" y="7"/>
                    <a:pt x="205" y="9"/>
                  </a:cubicBezTo>
                  <a:cubicBezTo>
                    <a:pt x="209" y="10"/>
                    <a:pt x="211" y="12"/>
                    <a:pt x="211" y="13"/>
                  </a:cubicBezTo>
                  <a:cubicBezTo>
                    <a:pt x="212" y="14"/>
                    <a:pt x="212" y="16"/>
                    <a:pt x="212" y="18"/>
                  </a:cubicBezTo>
                  <a:cubicBezTo>
                    <a:pt x="212" y="23"/>
                    <a:pt x="212" y="23"/>
                    <a:pt x="212" y="23"/>
                  </a:cubicBezTo>
                  <a:cubicBezTo>
                    <a:pt x="210" y="198"/>
                    <a:pt x="210" y="198"/>
                    <a:pt x="210" y="198"/>
                  </a:cubicBezTo>
                  <a:cubicBezTo>
                    <a:pt x="210" y="215"/>
                    <a:pt x="209" y="228"/>
                    <a:pt x="209" y="237"/>
                  </a:cubicBezTo>
                  <a:cubicBezTo>
                    <a:pt x="208" y="247"/>
                    <a:pt x="206" y="255"/>
                    <a:pt x="205" y="261"/>
                  </a:cubicBezTo>
                  <a:cubicBezTo>
                    <a:pt x="202" y="267"/>
                    <a:pt x="199" y="269"/>
                    <a:pt x="197" y="269"/>
                  </a:cubicBezTo>
                  <a:cubicBezTo>
                    <a:pt x="194" y="268"/>
                    <a:pt x="193" y="264"/>
                    <a:pt x="193" y="257"/>
                  </a:cubicBezTo>
                  <a:cubicBezTo>
                    <a:pt x="193" y="143"/>
                    <a:pt x="193" y="143"/>
                    <a:pt x="193" y="143"/>
                  </a:cubicBezTo>
                  <a:cubicBezTo>
                    <a:pt x="180" y="150"/>
                    <a:pt x="159" y="158"/>
                    <a:pt x="130" y="166"/>
                  </a:cubicBezTo>
                  <a:cubicBezTo>
                    <a:pt x="101" y="175"/>
                    <a:pt x="74" y="181"/>
                    <a:pt x="49" y="185"/>
                  </a:cubicBezTo>
                  <a:cubicBezTo>
                    <a:pt x="44" y="186"/>
                    <a:pt x="41" y="184"/>
                    <a:pt x="38" y="180"/>
                  </a:cubicBezTo>
                  <a:cubicBezTo>
                    <a:pt x="35" y="177"/>
                    <a:pt x="34" y="172"/>
                    <a:pt x="34" y="167"/>
                  </a:cubicBezTo>
                  <a:cubicBezTo>
                    <a:pt x="33" y="73"/>
                    <a:pt x="33" y="73"/>
                    <a:pt x="33" y="73"/>
                  </a:cubicBezTo>
                  <a:cubicBezTo>
                    <a:pt x="33" y="70"/>
                    <a:pt x="30" y="68"/>
                    <a:pt x="24" y="6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9" name="Freeform 23">
              <a:extLst>
                <a:ext uri="{FF2B5EF4-FFF2-40B4-BE49-F238E27FC236}">
                  <a16:creationId xmlns:a16="http://schemas.microsoft.com/office/drawing/2014/main" id="{0DF4C8DF-DCFC-46E7-83BA-57D4DF17ADBD}"/>
                </a:ext>
              </a:extLst>
            </p:cNvPr>
            <p:cNvSpPr>
              <a:spLocks/>
            </p:cNvSpPr>
            <p:nvPr/>
          </p:nvSpPr>
          <p:spPr bwMode="black">
            <a:xfrm>
              <a:off x="2314456" y="4970205"/>
              <a:ext cx="187376" cy="194701"/>
            </a:xfrm>
            <a:custGeom>
              <a:avLst/>
              <a:gdLst/>
              <a:ahLst/>
              <a:cxnLst>
                <a:cxn ang="0">
                  <a:pos x="21" y="66"/>
                </a:cxn>
                <a:cxn ang="0">
                  <a:pos x="7" y="60"/>
                </a:cxn>
                <a:cxn ang="0">
                  <a:pos x="4" y="59"/>
                </a:cxn>
                <a:cxn ang="0">
                  <a:pos x="0" y="56"/>
                </a:cxn>
                <a:cxn ang="0">
                  <a:pos x="9" y="53"/>
                </a:cxn>
                <a:cxn ang="0">
                  <a:pos x="32" y="54"/>
                </a:cxn>
                <a:cxn ang="0">
                  <a:pos x="51" y="58"/>
                </a:cxn>
                <a:cxn ang="0">
                  <a:pos x="75" y="58"/>
                </a:cxn>
                <a:cxn ang="0">
                  <a:pos x="95" y="56"/>
                </a:cxn>
                <a:cxn ang="0">
                  <a:pos x="102" y="54"/>
                </a:cxn>
                <a:cxn ang="0">
                  <a:pos x="106" y="52"/>
                </a:cxn>
                <a:cxn ang="0">
                  <a:pos x="115" y="48"/>
                </a:cxn>
                <a:cxn ang="0">
                  <a:pos x="134" y="48"/>
                </a:cxn>
                <a:cxn ang="0">
                  <a:pos x="145" y="54"/>
                </a:cxn>
                <a:cxn ang="0">
                  <a:pos x="136" y="62"/>
                </a:cxn>
                <a:cxn ang="0">
                  <a:pos x="90" y="64"/>
                </a:cxn>
                <a:cxn ang="0">
                  <a:pos x="53" y="65"/>
                </a:cxn>
                <a:cxn ang="0">
                  <a:pos x="51" y="65"/>
                </a:cxn>
                <a:cxn ang="0">
                  <a:pos x="48" y="65"/>
                </a:cxn>
                <a:cxn ang="0">
                  <a:pos x="47" y="69"/>
                </a:cxn>
                <a:cxn ang="0">
                  <a:pos x="46" y="120"/>
                </a:cxn>
                <a:cxn ang="0">
                  <a:pos x="47" y="164"/>
                </a:cxn>
                <a:cxn ang="0">
                  <a:pos x="50" y="172"/>
                </a:cxn>
                <a:cxn ang="0">
                  <a:pos x="60" y="173"/>
                </a:cxn>
                <a:cxn ang="0">
                  <a:pos x="123" y="160"/>
                </a:cxn>
                <a:cxn ang="0">
                  <a:pos x="183" y="139"/>
                </a:cxn>
                <a:cxn ang="0">
                  <a:pos x="183" y="25"/>
                </a:cxn>
                <a:cxn ang="0">
                  <a:pos x="175" y="17"/>
                </a:cxn>
                <a:cxn ang="0">
                  <a:pos x="156" y="8"/>
                </a:cxn>
                <a:cxn ang="0">
                  <a:pos x="149" y="4"/>
                </a:cxn>
                <a:cxn ang="0">
                  <a:pos x="159" y="0"/>
                </a:cxn>
                <a:cxn ang="0">
                  <a:pos x="179" y="3"/>
                </a:cxn>
                <a:cxn ang="0">
                  <a:pos x="197" y="8"/>
                </a:cxn>
                <a:cxn ang="0">
                  <a:pos x="202" y="12"/>
                </a:cxn>
                <a:cxn ang="0">
                  <a:pos x="202" y="17"/>
                </a:cxn>
                <a:cxn ang="0">
                  <a:pos x="201" y="22"/>
                </a:cxn>
                <a:cxn ang="0">
                  <a:pos x="201" y="134"/>
                </a:cxn>
                <a:cxn ang="0">
                  <a:pos x="213" y="134"/>
                </a:cxn>
                <a:cxn ang="0">
                  <a:pos x="223" y="132"/>
                </a:cxn>
                <a:cxn ang="0">
                  <a:pos x="228" y="129"/>
                </a:cxn>
                <a:cxn ang="0">
                  <a:pos x="234" y="127"/>
                </a:cxn>
                <a:cxn ang="0">
                  <a:pos x="248" y="126"/>
                </a:cxn>
                <a:cxn ang="0">
                  <a:pos x="257" y="128"/>
                </a:cxn>
                <a:cxn ang="0">
                  <a:pos x="260" y="133"/>
                </a:cxn>
                <a:cxn ang="0">
                  <a:pos x="258" y="138"/>
                </a:cxn>
                <a:cxn ang="0">
                  <a:pos x="251" y="141"/>
                </a:cxn>
                <a:cxn ang="0">
                  <a:pos x="201" y="142"/>
                </a:cxn>
                <a:cxn ang="0">
                  <a:pos x="201" y="193"/>
                </a:cxn>
                <a:cxn ang="0">
                  <a:pos x="199" y="242"/>
                </a:cxn>
                <a:cxn ang="0">
                  <a:pos x="194" y="264"/>
                </a:cxn>
                <a:cxn ang="0">
                  <a:pos x="187" y="269"/>
                </a:cxn>
                <a:cxn ang="0">
                  <a:pos x="183" y="257"/>
                </a:cxn>
                <a:cxn ang="0">
                  <a:pos x="183" y="145"/>
                </a:cxn>
                <a:cxn ang="0">
                  <a:pos x="114" y="173"/>
                </a:cxn>
                <a:cxn ang="0">
                  <a:pos x="43" y="189"/>
                </a:cxn>
                <a:cxn ang="0">
                  <a:pos x="34" y="182"/>
                </a:cxn>
                <a:cxn ang="0">
                  <a:pos x="29" y="166"/>
                </a:cxn>
                <a:cxn ang="0">
                  <a:pos x="28" y="74"/>
                </a:cxn>
                <a:cxn ang="0">
                  <a:pos x="21" y="66"/>
                </a:cxn>
              </a:cxnLst>
              <a:rect l="0" t="0" r="r" b="b"/>
              <a:pathLst>
                <a:path w="260" h="270">
                  <a:moveTo>
                    <a:pt x="21" y="66"/>
                  </a:moveTo>
                  <a:cubicBezTo>
                    <a:pt x="19" y="65"/>
                    <a:pt x="14" y="63"/>
                    <a:pt x="7" y="60"/>
                  </a:cubicBezTo>
                  <a:cubicBezTo>
                    <a:pt x="4" y="59"/>
                    <a:pt x="4" y="59"/>
                    <a:pt x="4" y="59"/>
                  </a:cubicBezTo>
                  <a:cubicBezTo>
                    <a:pt x="1" y="59"/>
                    <a:pt x="0" y="58"/>
                    <a:pt x="0" y="56"/>
                  </a:cubicBezTo>
                  <a:cubicBezTo>
                    <a:pt x="1" y="55"/>
                    <a:pt x="4" y="54"/>
                    <a:pt x="9" y="53"/>
                  </a:cubicBezTo>
                  <a:cubicBezTo>
                    <a:pt x="16" y="53"/>
                    <a:pt x="24" y="53"/>
                    <a:pt x="32" y="54"/>
                  </a:cubicBezTo>
                  <a:cubicBezTo>
                    <a:pt x="39" y="55"/>
                    <a:pt x="46" y="57"/>
                    <a:pt x="51" y="58"/>
                  </a:cubicBezTo>
                  <a:cubicBezTo>
                    <a:pt x="59" y="58"/>
                    <a:pt x="67" y="58"/>
                    <a:pt x="75" y="58"/>
                  </a:cubicBezTo>
                  <a:cubicBezTo>
                    <a:pt x="83" y="57"/>
                    <a:pt x="90" y="57"/>
                    <a:pt x="95" y="56"/>
                  </a:cubicBezTo>
                  <a:cubicBezTo>
                    <a:pt x="97" y="56"/>
                    <a:pt x="100" y="55"/>
                    <a:pt x="102" y="54"/>
                  </a:cubicBezTo>
                  <a:cubicBezTo>
                    <a:pt x="103" y="54"/>
                    <a:pt x="105" y="53"/>
                    <a:pt x="106" y="52"/>
                  </a:cubicBezTo>
                  <a:cubicBezTo>
                    <a:pt x="109" y="50"/>
                    <a:pt x="112" y="49"/>
                    <a:pt x="115" y="48"/>
                  </a:cubicBezTo>
                  <a:cubicBezTo>
                    <a:pt x="119" y="47"/>
                    <a:pt x="126" y="47"/>
                    <a:pt x="134" y="48"/>
                  </a:cubicBezTo>
                  <a:cubicBezTo>
                    <a:pt x="141" y="48"/>
                    <a:pt x="144" y="50"/>
                    <a:pt x="145" y="54"/>
                  </a:cubicBezTo>
                  <a:cubicBezTo>
                    <a:pt x="145" y="59"/>
                    <a:pt x="142" y="61"/>
                    <a:pt x="136" y="62"/>
                  </a:cubicBezTo>
                  <a:cubicBezTo>
                    <a:pt x="115" y="63"/>
                    <a:pt x="100" y="64"/>
                    <a:pt x="90" y="64"/>
                  </a:cubicBezTo>
                  <a:cubicBezTo>
                    <a:pt x="74" y="65"/>
                    <a:pt x="62" y="65"/>
                    <a:pt x="53" y="65"/>
                  </a:cubicBezTo>
                  <a:cubicBezTo>
                    <a:pt x="51" y="65"/>
                    <a:pt x="51" y="65"/>
                    <a:pt x="51" y="65"/>
                  </a:cubicBezTo>
                  <a:cubicBezTo>
                    <a:pt x="49" y="65"/>
                    <a:pt x="48" y="65"/>
                    <a:pt x="48" y="65"/>
                  </a:cubicBezTo>
                  <a:cubicBezTo>
                    <a:pt x="48" y="66"/>
                    <a:pt x="47" y="67"/>
                    <a:pt x="47" y="69"/>
                  </a:cubicBezTo>
                  <a:cubicBezTo>
                    <a:pt x="47" y="84"/>
                    <a:pt x="47" y="101"/>
                    <a:pt x="46" y="120"/>
                  </a:cubicBezTo>
                  <a:cubicBezTo>
                    <a:pt x="46" y="146"/>
                    <a:pt x="46" y="160"/>
                    <a:pt x="47" y="164"/>
                  </a:cubicBezTo>
                  <a:cubicBezTo>
                    <a:pt x="47" y="168"/>
                    <a:pt x="48" y="171"/>
                    <a:pt x="50" y="172"/>
                  </a:cubicBezTo>
                  <a:cubicBezTo>
                    <a:pt x="51" y="173"/>
                    <a:pt x="55" y="173"/>
                    <a:pt x="60" y="173"/>
                  </a:cubicBezTo>
                  <a:cubicBezTo>
                    <a:pt x="82" y="169"/>
                    <a:pt x="103" y="165"/>
                    <a:pt x="123" y="160"/>
                  </a:cubicBezTo>
                  <a:cubicBezTo>
                    <a:pt x="149" y="153"/>
                    <a:pt x="169" y="147"/>
                    <a:pt x="183" y="139"/>
                  </a:cubicBezTo>
                  <a:cubicBezTo>
                    <a:pt x="183" y="25"/>
                    <a:pt x="183" y="25"/>
                    <a:pt x="183" y="25"/>
                  </a:cubicBezTo>
                  <a:cubicBezTo>
                    <a:pt x="183" y="23"/>
                    <a:pt x="180" y="20"/>
                    <a:pt x="175" y="17"/>
                  </a:cubicBezTo>
                  <a:cubicBezTo>
                    <a:pt x="171" y="15"/>
                    <a:pt x="164" y="12"/>
                    <a:pt x="156" y="8"/>
                  </a:cubicBezTo>
                  <a:cubicBezTo>
                    <a:pt x="151" y="7"/>
                    <a:pt x="149" y="5"/>
                    <a:pt x="149" y="4"/>
                  </a:cubicBezTo>
                  <a:cubicBezTo>
                    <a:pt x="149" y="2"/>
                    <a:pt x="152" y="1"/>
                    <a:pt x="159" y="0"/>
                  </a:cubicBezTo>
                  <a:cubicBezTo>
                    <a:pt x="166" y="0"/>
                    <a:pt x="172" y="1"/>
                    <a:pt x="179" y="3"/>
                  </a:cubicBezTo>
                  <a:cubicBezTo>
                    <a:pt x="184" y="4"/>
                    <a:pt x="190" y="6"/>
                    <a:pt x="197" y="8"/>
                  </a:cubicBezTo>
                  <a:cubicBezTo>
                    <a:pt x="200" y="9"/>
                    <a:pt x="201" y="10"/>
                    <a:pt x="202" y="12"/>
                  </a:cubicBezTo>
                  <a:cubicBezTo>
                    <a:pt x="202" y="13"/>
                    <a:pt x="202" y="14"/>
                    <a:pt x="202" y="17"/>
                  </a:cubicBezTo>
                  <a:cubicBezTo>
                    <a:pt x="201" y="22"/>
                    <a:pt x="201" y="22"/>
                    <a:pt x="201" y="22"/>
                  </a:cubicBezTo>
                  <a:cubicBezTo>
                    <a:pt x="201" y="134"/>
                    <a:pt x="201" y="134"/>
                    <a:pt x="201" y="134"/>
                  </a:cubicBezTo>
                  <a:cubicBezTo>
                    <a:pt x="213" y="134"/>
                    <a:pt x="213" y="134"/>
                    <a:pt x="213" y="134"/>
                  </a:cubicBezTo>
                  <a:cubicBezTo>
                    <a:pt x="217" y="134"/>
                    <a:pt x="220" y="133"/>
                    <a:pt x="223" y="132"/>
                  </a:cubicBezTo>
                  <a:cubicBezTo>
                    <a:pt x="224" y="131"/>
                    <a:pt x="226" y="131"/>
                    <a:pt x="228" y="129"/>
                  </a:cubicBezTo>
                  <a:cubicBezTo>
                    <a:pt x="230" y="128"/>
                    <a:pt x="232" y="127"/>
                    <a:pt x="234" y="127"/>
                  </a:cubicBezTo>
                  <a:cubicBezTo>
                    <a:pt x="237" y="126"/>
                    <a:pt x="242" y="126"/>
                    <a:pt x="248" y="126"/>
                  </a:cubicBezTo>
                  <a:cubicBezTo>
                    <a:pt x="252" y="126"/>
                    <a:pt x="254" y="127"/>
                    <a:pt x="257" y="128"/>
                  </a:cubicBezTo>
                  <a:cubicBezTo>
                    <a:pt x="259" y="130"/>
                    <a:pt x="260" y="132"/>
                    <a:pt x="260" y="133"/>
                  </a:cubicBezTo>
                  <a:cubicBezTo>
                    <a:pt x="260" y="135"/>
                    <a:pt x="260" y="137"/>
                    <a:pt x="258" y="138"/>
                  </a:cubicBezTo>
                  <a:cubicBezTo>
                    <a:pt x="256" y="140"/>
                    <a:pt x="254" y="141"/>
                    <a:pt x="251" y="141"/>
                  </a:cubicBezTo>
                  <a:cubicBezTo>
                    <a:pt x="201" y="142"/>
                    <a:pt x="201" y="142"/>
                    <a:pt x="201" y="142"/>
                  </a:cubicBezTo>
                  <a:cubicBezTo>
                    <a:pt x="201" y="193"/>
                    <a:pt x="201" y="193"/>
                    <a:pt x="201" y="193"/>
                  </a:cubicBezTo>
                  <a:cubicBezTo>
                    <a:pt x="201" y="217"/>
                    <a:pt x="200" y="233"/>
                    <a:pt x="199" y="242"/>
                  </a:cubicBezTo>
                  <a:cubicBezTo>
                    <a:pt x="198" y="250"/>
                    <a:pt x="197" y="258"/>
                    <a:pt x="194" y="264"/>
                  </a:cubicBezTo>
                  <a:cubicBezTo>
                    <a:pt x="191" y="269"/>
                    <a:pt x="189" y="270"/>
                    <a:pt x="187" y="269"/>
                  </a:cubicBezTo>
                  <a:cubicBezTo>
                    <a:pt x="185" y="268"/>
                    <a:pt x="184" y="264"/>
                    <a:pt x="183" y="257"/>
                  </a:cubicBezTo>
                  <a:cubicBezTo>
                    <a:pt x="183" y="145"/>
                    <a:pt x="183" y="145"/>
                    <a:pt x="183" y="145"/>
                  </a:cubicBezTo>
                  <a:cubicBezTo>
                    <a:pt x="166" y="155"/>
                    <a:pt x="142" y="164"/>
                    <a:pt x="114" y="173"/>
                  </a:cubicBezTo>
                  <a:cubicBezTo>
                    <a:pt x="83" y="183"/>
                    <a:pt x="59" y="188"/>
                    <a:pt x="43" y="189"/>
                  </a:cubicBezTo>
                  <a:cubicBezTo>
                    <a:pt x="40" y="189"/>
                    <a:pt x="37" y="187"/>
                    <a:pt x="34" y="182"/>
                  </a:cubicBezTo>
                  <a:cubicBezTo>
                    <a:pt x="31" y="177"/>
                    <a:pt x="29" y="172"/>
                    <a:pt x="29" y="166"/>
                  </a:cubicBezTo>
                  <a:cubicBezTo>
                    <a:pt x="28" y="74"/>
                    <a:pt x="28" y="74"/>
                    <a:pt x="28" y="74"/>
                  </a:cubicBezTo>
                  <a:cubicBezTo>
                    <a:pt x="27" y="71"/>
                    <a:pt x="25" y="68"/>
                    <a:pt x="21" y="6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1" name="Group 520">
            <a:extLst>
              <a:ext uri="{FF2B5EF4-FFF2-40B4-BE49-F238E27FC236}">
                <a16:creationId xmlns:a16="http://schemas.microsoft.com/office/drawing/2014/main" id="{B0446443-F0A6-4ECB-9766-B60DFA5AF840}"/>
              </a:ext>
            </a:extLst>
          </p:cNvPr>
          <p:cNvGrpSpPr/>
          <p:nvPr/>
        </p:nvGrpSpPr>
        <p:grpSpPr bwMode="black">
          <a:xfrm>
            <a:off x="5897127" y="3857528"/>
            <a:ext cx="757437" cy="292047"/>
            <a:chOff x="6651306" y="4916921"/>
            <a:chExt cx="760536" cy="303406"/>
          </a:xfrm>
          <a:solidFill>
            <a:srgbClr val="FFFFFF"/>
          </a:solidFill>
          <a:effectLst/>
        </p:grpSpPr>
        <p:sp>
          <p:nvSpPr>
            <p:cNvPr id="670" name="Freeform 18">
              <a:extLst>
                <a:ext uri="{FF2B5EF4-FFF2-40B4-BE49-F238E27FC236}">
                  <a16:creationId xmlns:a16="http://schemas.microsoft.com/office/drawing/2014/main" id="{F0CA4DED-390B-4038-AEA9-F94BBD3AEDA6}"/>
                </a:ext>
              </a:extLst>
            </p:cNvPr>
            <p:cNvSpPr>
              <a:spLocks/>
            </p:cNvSpPr>
            <p:nvPr/>
          </p:nvSpPr>
          <p:spPr bwMode="black">
            <a:xfrm>
              <a:off x="7311516" y="4916921"/>
              <a:ext cx="48005" cy="50163"/>
            </a:xfrm>
            <a:custGeom>
              <a:avLst/>
              <a:gdLst/>
              <a:ahLst/>
              <a:cxnLst>
                <a:cxn ang="0">
                  <a:pos x="30" y="0"/>
                </a:cxn>
                <a:cxn ang="0">
                  <a:pos x="92" y="28"/>
                </a:cxn>
                <a:cxn ang="0">
                  <a:pos x="59" y="96"/>
                </a:cxn>
                <a:cxn ang="0">
                  <a:pos x="0" y="63"/>
                </a:cxn>
                <a:cxn ang="0">
                  <a:pos x="30" y="0"/>
                </a:cxn>
              </a:cxnLst>
              <a:rect l="0" t="0" r="r" b="b"/>
              <a:pathLst>
                <a:path w="92" h="96">
                  <a:moveTo>
                    <a:pt x="30" y="0"/>
                  </a:moveTo>
                  <a:cubicBezTo>
                    <a:pt x="51" y="9"/>
                    <a:pt x="71" y="19"/>
                    <a:pt x="92" y="28"/>
                  </a:cubicBezTo>
                  <a:cubicBezTo>
                    <a:pt x="81" y="51"/>
                    <a:pt x="70" y="73"/>
                    <a:pt x="59" y="96"/>
                  </a:cubicBezTo>
                  <a:cubicBezTo>
                    <a:pt x="39" y="85"/>
                    <a:pt x="19" y="74"/>
                    <a:pt x="0" y="63"/>
                  </a:cubicBezTo>
                  <a:cubicBezTo>
                    <a:pt x="10" y="42"/>
                    <a:pt x="20" y="21"/>
                    <a:pt x="30"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1" name="Freeform 19">
              <a:extLst>
                <a:ext uri="{FF2B5EF4-FFF2-40B4-BE49-F238E27FC236}">
                  <a16:creationId xmlns:a16="http://schemas.microsoft.com/office/drawing/2014/main" id="{3173D573-3440-49D3-93E8-A890BC770C54}"/>
                </a:ext>
              </a:extLst>
            </p:cNvPr>
            <p:cNvSpPr>
              <a:spLocks/>
            </p:cNvSpPr>
            <p:nvPr/>
          </p:nvSpPr>
          <p:spPr bwMode="black">
            <a:xfrm>
              <a:off x="6871106" y="4935800"/>
              <a:ext cx="540736" cy="284527"/>
            </a:xfrm>
            <a:custGeom>
              <a:avLst/>
              <a:gdLst/>
              <a:ahLst/>
              <a:cxnLst>
                <a:cxn ang="0">
                  <a:pos x="741" y="202"/>
                </a:cxn>
                <a:cxn ang="0">
                  <a:pos x="762" y="204"/>
                </a:cxn>
                <a:cxn ang="0">
                  <a:pos x="837" y="294"/>
                </a:cxn>
                <a:cxn ang="0">
                  <a:pos x="898" y="284"/>
                </a:cxn>
                <a:cxn ang="0">
                  <a:pos x="946" y="202"/>
                </a:cxn>
                <a:cxn ang="0">
                  <a:pos x="944" y="280"/>
                </a:cxn>
                <a:cxn ang="0">
                  <a:pos x="998" y="294"/>
                </a:cxn>
                <a:cxn ang="0">
                  <a:pos x="998" y="284"/>
                </a:cxn>
                <a:cxn ang="0">
                  <a:pos x="985" y="232"/>
                </a:cxn>
                <a:cxn ang="0">
                  <a:pos x="1017" y="184"/>
                </a:cxn>
                <a:cxn ang="0">
                  <a:pos x="1021" y="186"/>
                </a:cxn>
                <a:cxn ang="0">
                  <a:pos x="1034" y="382"/>
                </a:cxn>
                <a:cxn ang="0">
                  <a:pos x="931" y="361"/>
                </a:cxn>
                <a:cxn ang="0">
                  <a:pos x="766" y="374"/>
                </a:cxn>
                <a:cxn ang="0">
                  <a:pos x="741" y="336"/>
                </a:cxn>
                <a:cxn ang="0">
                  <a:pos x="695" y="376"/>
                </a:cxn>
                <a:cxn ang="0">
                  <a:pos x="453" y="273"/>
                </a:cxn>
                <a:cxn ang="0">
                  <a:pos x="451" y="273"/>
                </a:cxn>
                <a:cxn ang="0">
                  <a:pos x="282" y="382"/>
                </a:cxn>
                <a:cxn ang="0">
                  <a:pos x="121" y="524"/>
                </a:cxn>
                <a:cxn ang="0">
                  <a:pos x="0" y="457"/>
                </a:cxn>
                <a:cxn ang="0">
                  <a:pos x="4" y="449"/>
                </a:cxn>
                <a:cxn ang="0">
                  <a:pos x="9" y="436"/>
                </a:cxn>
                <a:cxn ang="0">
                  <a:pos x="111" y="467"/>
                </a:cxn>
                <a:cxn ang="0">
                  <a:pos x="253" y="349"/>
                </a:cxn>
                <a:cxn ang="0">
                  <a:pos x="219" y="261"/>
                </a:cxn>
                <a:cxn ang="0">
                  <a:pos x="236" y="175"/>
                </a:cxn>
                <a:cxn ang="0">
                  <a:pos x="240" y="177"/>
                </a:cxn>
                <a:cxn ang="0">
                  <a:pos x="282" y="294"/>
                </a:cxn>
                <a:cxn ang="0">
                  <a:pos x="418" y="275"/>
                </a:cxn>
                <a:cxn ang="0">
                  <a:pos x="422" y="253"/>
                </a:cxn>
                <a:cxn ang="0">
                  <a:pos x="387" y="217"/>
                </a:cxn>
                <a:cxn ang="0">
                  <a:pos x="332" y="104"/>
                </a:cxn>
                <a:cxn ang="0">
                  <a:pos x="526" y="0"/>
                </a:cxn>
                <a:cxn ang="0">
                  <a:pos x="526" y="79"/>
                </a:cxn>
                <a:cxn ang="0">
                  <a:pos x="395" y="129"/>
                </a:cxn>
                <a:cxn ang="0">
                  <a:pos x="397" y="144"/>
                </a:cxn>
                <a:cxn ang="0">
                  <a:pos x="578" y="294"/>
                </a:cxn>
                <a:cxn ang="0">
                  <a:pos x="629" y="294"/>
                </a:cxn>
                <a:cxn ang="0">
                  <a:pos x="741" y="202"/>
                </a:cxn>
              </a:cxnLst>
              <a:rect l="0" t="0" r="r" b="b"/>
              <a:pathLst>
                <a:path w="1035" h="544">
                  <a:moveTo>
                    <a:pt x="741" y="202"/>
                  </a:moveTo>
                  <a:cubicBezTo>
                    <a:pt x="748" y="202"/>
                    <a:pt x="755" y="203"/>
                    <a:pt x="762" y="204"/>
                  </a:cubicBezTo>
                  <a:cubicBezTo>
                    <a:pt x="760" y="276"/>
                    <a:pt x="761" y="294"/>
                    <a:pt x="837" y="294"/>
                  </a:cubicBezTo>
                  <a:cubicBezTo>
                    <a:pt x="861" y="294"/>
                    <a:pt x="884" y="294"/>
                    <a:pt x="898" y="284"/>
                  </a:cubicBezTo>
                  <a:cubicBezTo>
                    <a:pt x="926" y="265"/>
                    <a:pt x="909" y="227"/>
                    <a:pt x="946" y="202"/>
                  </a:cubicBezTo>
                  <a:cubicBezTo>
                    <a:pt x="946" y="228"/>
                    <a:pt x="945" y="254"/>
                    <a:pt x="944" y="280"/>
                  </a:cubicBezTo>
                  <a:cubicBezTo>
                    <a:pt x="962" y="285"/>
                    <a:pt x="980" y="289"/>
                    <a:pt x="998" y="294"/>
                  </a:cubicBezTo>
                  <a:cubicBezTo>
                    <a:pt x="998" y="291"/>
                    <a:pt x="998" y="287"/>
                    <a:pt x="998" y="284"/>
                  </a:cubicBezTo>
                  <a:cubicBezTo>
                    <a:pt x="991" y="268"/>
                    <a:pt x="985" y="256"/>
                    <a:pt x="985" y="232"/>
                  </a:cubicBezTo>
                  <a:cubicBezTo>
                    <a:pt x="995" y="216"/>
                    <a:pt x="1006" y="200"/>
                    <a:pt x="1017" y="184"/>
                  </a:cubicBezTo>
                  <a:cubicBezTo>
                    <a:pt x="1018" y="185"/>
                    <a:pt x="1020" y="186"/>
                    <a:pt x="1021" y="186"/>
                  </a:cubicBezTo>
                  <a:cubicBezTo>
                    <a:pt x="1035" y="238"/>
                    <a:pt x="1035" y="312"/>
                    <a:pt x="1034" y="382"/>
                  </a:cubicBezTo>
                  <a:cubicBezTo>
                    <a:pt x="990" y="383"/>
                    <a:pt x="959" y="375"/>
                    <a:pt x="931" y="361"/>
                  </a:cubicBezTo>
                  <a:cubicBezTo>
                    <a:pt x="906" y="377"/>
                    <a:pt x="805" y="402"/>
                    <a:pt x="766" y="374"/>
                  </a:cubicBezTo>
                  <a:cubicBezTo>
                    <a:pt x="757" y="362"/>
                    <a:pt x="749" y="349"/>
                    <a:pt x="741" y="336"/>
                  </a:cubicBezTo>
                  <a:cubicBezTo>
                    <a:pt x="725" y="350"/>
                    <a:pt x="716" y="368"/>
                    <a:pt x="695" y="376"/>
                  </a:cubicBezTo>
                  <a:cubicBezTo>
                    <a:pt x="587" y="420"/>
                    <a:pt x="479" y="331"/>
                    <a:pt x="453" y="273"/>
                  </a:cubicBezTo>
                  <a:cubicBezTo>
                    <a:pt x="452" y="273"/>
                    <a:pt x="451" y="273"/>
                    <a:pt x="451" y="273"/>
                  </a:cubicBezTo>
                  <a:cubicBezTo>
                    <a:pt x="452" y="366"/>
                    <a:pt x="376" y="384"/>
                    <a:pt x="282" y="382"/>
                  </a:cubicBezTo>
                  <a:cubicBezTo>
                    <a:pt x="283" y="443"/>
                    <a:pt x="193" y="544"/>
                    <a:pt x="121" y="524"/>
                  </a:cubicBezTo>
                  <a:cubicBezTo>
                    <a:pt x="72" y="511"/>
                    <a:pt x="42" y="475"/>
                    <a:pt x="0" y="457"/>
                  </a:cubicBezTo>
                  <a:cubicBezTo>
                    <a:pt x="1" y="454"/>
                    <a:pt x="2" y="452"/>
                    <a:pt x="4" y="449"/>
                  </a:cubicBezTo>
                  <a:cubicBezTo>
                    <a:pt x="5" y="445"/>
                    <a:pt x="7" y="440"/>
                    <a:pt x="9" y="436"/>
                  </a:cubicBezTo>
                  <a:cubicBezTo>
                    <a:pt x="40" y="445"/>
                    <a:pt x="61" y="477"/>
                    <a:pt x="111" y="467"/>
                  </a:cubicBezTo>
                  <a:cubicBezTo>
                    <a:pt x="152" y="458"/>
                    <a:pt x="242" y="385"/>
                    <a:pt x="253" y="349"/>
                  </a:cubicBezTo>
                  <a:cubicBezTo>
                    <a:pt x="265" y="309"/>
                    <a:pt x="232" y="280"/>
                    <a:pt x="219" y="261"/>
                  </a:cubicBezTo>
                  <a:cubicBezTo>
                    <a:pt x="224" y="232"/>
                    <a:pt x="230" y="204"/>
                    <a:pt x="236" y="175"/>
                  </a:cubicBezTo>
                  <a:cubicBezTo>
                    <a:pt x="237" y="175"/>
                    <a:pt x="238" y="176"/>
                    <a:pt x="240" y="177"/>
                  </a:cubicBezTo>
                  <a:cubicBezTo>
                    <a:pt x="257" y="214"/>
                    <a:pt x="281" y="234"/>
                    <a:pt x="282" y="294"/>
                  </a:cubicBezTo>
                  <a:cubicBezTo>
                    <a:pt x="336" y="295"/>
                    <a:pt x="387" y="295"/>
                    <a:pt x="418" y="275"/>
                  </a:cubicBezTo>
                  <a:cubicBezTo>
                    <a:pt x="419" y="268"/>
                    <a:pt x="421" y="261"/>
                    <a:pt x="422" y="253"/>
                  </a:cubicBezTo>
                  <a:cubicBezTo>
                    <a:pt x="415" y="237"/>
                    <a:pt x="403" y="225"/>
                    <a:pt x="387" y="217"/>
                  </a:cubicBezTo>
                  <a:cubicBezTo>
                    <a:pt x="356" y="238"/>
                    <a:pt x="307" y="157"/>
                    <a:pt x="332" y="104"/>
                  </a:cubicBezTo>
                  <a:cubicBezTo>
                    <a:pt x="352" y="60"/>
                    <a:pt x="472" y="14"/>
                    <a:pt x="526" y="0"/>
                  </a:cubicBezTo>
                  <a:cubicBezTo>
                    <a:pt x="526" y="26"/>
                    <a:pt x="526" y="53"/>
                    <a:pt x="526" y="79"/>
                  </a:cubicBezTo>
                  <a:cubicBezTo>
                    <a:pt x="489" y="84"/>
                    <a:pt x="418" y="105"/>
                    <a:pt x="395" y="129"/>
                  </a:cubicBezTo>
                  <a:cubicBezTo>
                    <a:pt x="396" y="134"/>
                    <a:pt x="396" y="139"/>
                    <a:pt x="397" y="144"/>
                  </a:cubicBezTo>
                  <a:cubicBezTo>
                    <a:pt x="407" y="164"/>
                    <a:pt x="552" y="288"/>
                    <a:pt x="578" y="294"/>
                  </a:cubicBezTo>
                  <a:cubicBezTo>
                    <a:pt x="595" y="294"/>
                    <a:pt x="612" y="294"/>
                    <a:pt x="629" y="294"/>
                  </a:cubicBezTo>
                  <a:cubicBezTo>
                    <a:pt x="702" y="294"/>
                    <a:pt x="742" y="274"/>
                    <a:pt x="741" y="20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2" name="Freeform 20">
              <a:extLst>
                <a:ext uri="{FF2B5EF4-FFF2-40B4-BE49-F238E27FC236}">
                  <a16:creationId xmlns:a16="http://schemas.microsoft.com/office/drawing/2014/main" id="{DB3AC298-6216-4189-8A46-2CE381C5E1D8}"/>
                </a:ext>
              </a:extLst>
            </p:cNvPr>
            <p:cNvSpPr>
              <a:spLocks/>
            </p:cNvSpPr>
            <p:nvPr/>
          </p:nvSpPr>
          <p:spPr bwMode="black">
            <a:xfrm>
              <a:off x="7305313" y="4957645"/>
              <a:ext cx="87111" cy="63378"/>
            </a:xfrm>
            <a:custGeom>
              <a:avLst/>
              <a:gdLst/>
              <a:ahLst/>
              <a:cxnLst>
                <a:cxn ang="0">
                  <a:pos x="107" y="0"/>
                </a:cxn>
                <a:cxn ang="0">
                  <a:pos x="167" y="33"/>
                </a:cxn>
                <a:cxn ang="0">
                  <a:pos x="131" y="96"/>
                </a:cxn>
                <a:cxn ang="0">
                  <a:pos x="83" y="73"/>
                </a:cxn>
                <a:cxn ang="0">
                  <a:pos x="56" y="121"/>
                </a:cxn>
                <a:cxn ang="0">
                  <a:pos x="0" y="91"/>
                </a:cxn>
                <a:cxn ang="0">
                  <a:pos x="35" y="25"/>
                </a:cxn>
                <a:cxn ang="0">
                  <a:pos x="84" y="46"/>
                </a:cxn>
                <a:cxn ang="0">
                  <a:pos x="107" y="0"/>
                </a:cxn>
              </a:cxnLst>
              <a:rect l="0" t="0" r="r" b="b"/>
              <a:pathLst>
                <a:path w="167" h="121">
                  <a:moveTo>
                    <a:pt x="107" y="0"/>
                  </a:moveTo>
                  <a:cubicBezTo>
                    <a:pt x="127" y="11"/>
                    <a:pt x="147" y="22"/>
                    <a:pt x="167" y="33"/>
                  </a:cubicBezTo>
                  <a:cubicBezTo>
                    <a:pt x="155" y="54"/>
                    <a:pt x="143" y="75"/>
                    <a:pt x="131" y="96"/>
                  </a:cubicBezTo>
                  <a:cubicBezTo>
                    <a:pt x="116" y="89"/>
                    <a:pt x="98" y="72"/>
                    <a:pt x="83" y="73"/>
                  </a:cubicBezTo>
                  <a:cubicBezTo>
                    <a:pt x="74" y="89"/>
                    <a:pt x="65" y="105"/>
                    <a:pt x="56" y="121"/>
                  </a:cubicBezTo>
                  <a:cubicBezTo>
                    <a:pt x="37" y="111"/>
                    <a:pt x="19" y="101"/>
                    <a:pt x="0" y="91"/>
                  </a:cubicBezTo>
                  <a:cubicBezTo>
                    <a:pt x="4" y="71"/>
                    <a:pt x="21" y="38"/>
                    <a:pt x="35" y="25"/>
                  </a:cubicBezTo>
                  <a:cubicBezTo>
                    <a:pt x="49" y="32"/>
                    <a:pt x="70" y="48"/>
                    <a:pt x="84" y="46"/>
                  </a:cubicBezTo>
                  <a:cubicBezTo>
                    <a:pt x="92" y="31"/>
                    <a:pt x="100" y="16"/>
                    <a:pt x="107"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3" name="Freeform 21">
              <a:extLst>
                <a:ext uri="{FF2B5EF4-FFF2-40B4-BE49-F238E27FC236}">
                  <a16:creationId xmlns:a16="http://schemas.microsoft.com/office/drawing/2014/main" id="{709A126B-317C-4C0F-87B7-6980C1A6F438}"/>
                </a:ext>
              </a:extLst>
            </p:cNvPr>
            <p:cNvSpPr>
              <a:spLocks/>
            </p:cNvSpPr>
            <p:nvPr/>
          </p:nvSpPr>
          <p:spPr bwMode="black">
            <a:xfrm>
              <a:off x="6651306" y="5016168"/>
              <a:ext cx="223576" cy="145365"/>
            </a:xfrm>
            <a:custGeom>
              <a:avLst/>
              <a:gdLst/>
              <a:ahLst/>
              <a:cxnLst>
                <a:cxn ang="0">
                  <a:pos x="421" y="228"/>
                </a:cxn>
                <a:cxn ang="0">
                  <a:pos x="202" y="226"/>
                </a:cxn>
                <a:cxn ang="0">
                  <a:pos x="121" y="161"/>
                </a:cxn>
                <a:cxn ang="0">
                  <a:pos x="18" y="278"/>
                </a:cxn>
                <a:cxn ang="0">
                  <a:pos x="0" y="268"/>
                </a:cxn>
                <a:cxn ang="0">
                  <a:pos x="138" y="75"/>
                </a:cxn>
                <a:cxn ang="0">
                  <a:pos x="219" y="140"/>
                </a:cxn>
                <a:cxn ang="0">
                  <a:pos x="388" y="140"/>
                </a:cxn>
                <a:cxn ang="0">
                  <a:pos x="353" y="75"/>
                </a:cxn>
                <a:cxn ang="0">
                  <a:pos x="378" y="0"/>
                </a:cxn>
                <a:cxn ang="0">
                  <a:pos x="382" y="2"/>
                </a:cxn>
                <a:cxn ang="0">
                  <a:pos x="409" y="44"/>
                </a:cxn>
                <a:cxn ang="0">
                  <a:pos x="421" y="228"/>
                </a:cxn>
              </a:cxnLst>
              <a:rect l="0" t="0" r="r" b="b"/>
              <a:pathLst>
                <a:path w="428" h="278">
                  <a:moveTo>
                    <a:pt x="421" y="228"/>
                  </a:moveTo>
                  <a:cubicBezTo>
                    <a:pt x="348" y="227"/>
                    <a:pt x="275" y="227"/>
                    <a:pt x="202" y="226"/>
                  </a:cubicBezTo>
                  <a:cubicBezTo>
                    <a:pt x="165" y="214"/>
                    <a:pt x="154" y="175"/>
                    <a:pt x="121" y="161"/>
                  </a:cubicBezTo>
                  <a:cubicBezTo>
                    <a:pt x="69" y="148"/>
                    <a:pt x="40" y="248"/>
                    <a:pt x="18" y="278"/>
                  </a:cubicBezTo>
                  <a:cubicBezTo>
                    <a:pt x="12" y="275"/>
                    <a:pt x="6" y="272"/>
                    <a:pt x="0" y="268"/>
                  </a:cubicBezTo>
                  <a:cubicBezTo>
                    <a:pt x="10" y="215"/>
                    <a:pt x="80" y="75"/>
                    <a:pt x="138" y="75"/>
                  </a:cubicBezTo>
                  <a:cubicBezTo>
                    <a:pt x="169" y="90"/>
                    <a:pt x="187" y="130"/>
                    <a:pt x="219" y="140"/>
                  </a:cubicBezTo>
                  <a:cubicBezTo>
                    <a:pt x="275" y="140"/>
                    <a:pt x="332" y="140"/>
                    <a:pt x="388" y="140"/>
                  </a:cubicBezTo>
                  <a:cubicBezTo>
                    <a:pt x="384" y="109"/>
                    <a:pt x="367" y="95"/>
                    <a:pt x="353" y="75"/>
                  </a:cubicBezTo>
                  <a:cubicBezTo>
                    <a:pt x="362" y="50"/>
                    <a:pt x="370" y="25"/>
                    <a:pt x="378" y="0"/>
                  </a:cubicBezTo>
                  <a:cubicBezTo>
                    <a:pt x="380" y="0"/>
                    <a:pt x="381" y="1"/>
                    <a:pt x="382" y="2"/>
                  </a:cubicBezTo>
                  <a:cubicBezTo>
                    <a:pt x="391" y="16"/>
                    <a:pt x="400" y="30"/>
                    <a:pt x="409" y="44"/>
                  </a:cubicBezTo>
                  <a:cubicBezTo>
                    <a:pt x="428" y="89"/>
                    <a:pt x="421" y="166"/>
                    <a:pt x="421" y="22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4" name="Freeform 22">
              <a:extLst>
                <a:ext uri="{FF2B5EF4-FFF2-40B4-BE49-F238E27FC236}">
                  <a16:creationId xmlns:a16="http://schemas.microsoft.com/office/drawing/2014/main" id="{E2796C12-AF62-411A-A5AD-84DCDC4BED29}"/>
                </a:ext>
              </a:extLst>
            </p:cNvPr>
            <p:cNvSpPr>
              <a:spLocks/>
            </p:cNvSpPr>
            <p:nvPr/>
          </p:nvSpPr>
          <p:spPr bwMode="black">
            <a:xfrm>
              <a:off x="6780759" y="5149667"/>
              <a:ext cx="87111" cy="65266"/>
            </a:xfrm>
            <a:custGeom>
              <a:avLst/>
              <a:gdLst/>
              <a:ahLst/>
              <a:cxnLst>
                <a:cxn ang="0">
                  <a:pos x="107" y="0"/>
                </a:cxn>
                <a:cxn ang="0">
                  <a:pos x="167" y="33"/>
                </a:cxn>
                <a:cxn ang="0">
                  <a:pos x="130" y="96"/>
                </a:cxn>
                <a:cxn ang="0">
                  <a:pos x="84" y="71"/>
                </a:cxn>
                <a:cxn ang="0">
                  <a:pos x="58" y="125"/>
                </a:cxn>
                <a:cxn ang="0">
                  <a:pos x="0" y="90"/>
                </a:cxn>
                <a:cxn ang="0">
                  <a:pos x="34" y="29"/>
                </a:cxn>
                <a:cxn ang="0">
                  <a:pos x="82" y="52"/>
                </a:cxn>
                <a:cxn ang="0">
                  <a:pos x="107" y="0"/>
                </a:cxn>
              </a:cxnLst>
              <a:rect l="0" t="0" r="r" b="b"/>
              <a:pathLst>
                <a:path w="167" h="125">
                  <a:moveTo>
                    <a:pt x="107" y="0"/>
                  </a:moveTo>
                  <a:cubicBezTo>
                    <a:pt x="127" y="11"/>
                    <a:pt x="147" y="22"/>
                    <a:pt x="167" y="33"/>
                  </a:cubicBezTo>
                  <a:cubicBezTo>
                    <a:pt x="155" y="54"/>
                    <a:pt x="143" y="75"/>
                    <a:pt x="130" y="96"/>
                  </a:cubicBezTo>
                  <a:cubicBezTo>
                    <a:pt x="115" y="88"/>
                    <a:pt x="100" y="79"/>
                    <a:pt x="84" y="71"/>
                  </a:cubicBezTo>
                  <a:cubicBezTo>
                    <a:pt x="75" y="89"/>
                    <a:pt x="66" y="107"/>
                    <a:pt x="58" y="125"/>
                  </a:cubicBezTo>
                  <a:cubicBezTo>
                    <a:pt x="38" y="113"/>
                    <a:pt x="19" y="102"/>
                    <a:pt x="0" y="90"/>
                  </a:cubicBezTo>
                  <a:cubicBezTo>
                    <a:pt x="11" y="70"/>
                    <a:pt x="23" y="49"/>
                    <a:pt x="34" y="29"/>
                  </a:cubicBezTo>
                  <a:cubicBezTo>
                    <a:pt x="50" y="36"/>
                    <a:pt x="66" y="44"/>
                    <a:pt x="82" y="52"/>
                  </a:cubicBezTo>
                  <a:cubicBezTo>
                    <a:pt x="91" y="35"/>
                    <a:pt x="99" y="17"/>
                    <a:pt x="107"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2" name="Group 521">
            <a:extLst>
              <a:ext uri="{FF2B5EF4-FFF2-40B4-BE49-F238E27FC236}">
                <a16:creationId xmlns:a16="http://schemas.microsoft.com/office/drawing/2014/main" id="{48E0F5CF-724B-4698-BA81-DE61994EED94}"/>
              </a:ext>
            </a:extLst>
          </p:cNvPr>
          <p:cNvGrpSpPr/>
          <p:nvPr/>
        </p:nvGrpSpPr>
        <p:grpSpPr bwMode="black">
          <a:xfrm>
            <a:off x="3194057" y="4915970"/>
            <a:ext cx="1190253" cy="232583"/>
            <a:chOff x="3393928" y="4967561"/>
            <a:chExt cx="999744" cy="202126"/>
          </a:xfrm>
          <a:solidFill>
            <a:srgbClr val="FFFFFF"/>
          </a:solidFill>
          <a:effectLst/>
        </p:grpSpPr>
        <p:sp>
          <p:nvSpPr>
            <p:cNvPr id="661" name="Freeform 27">
              <a:extLst>
                <a:ext uri="{FF2B5EF4-FFF2-40B4-BE49-F238E27FC236}">
                  <a16:creationId xmlns:a16="http://schemas.microsoft.com/office/drawing/2014/main" id="{3E463591-421B-46DF-B0B3-89868F5ED47F}"/>
                </a:ext>
              </a:extLst>
            </p:cNvPr>
            <p:cNvSpPr>
              <a:spLocks/>
            </p:cNvSpPr>
            <p:nvPr/>
          </p:nvSpPr>
          <p:spPr bwMode="black">
            <a:xfrm>
              <a:off x="3393928" y="4976579"/>
              <a:ext cx="160146" cy="147396"/>
            </a:xfrm>
            <a:custGeom>
              <a:avLst/>
              <a:gdLst/>
              <a:ahLst/>
              <a:cxnLst>
                <a:cxn ang="0">
                  <a:pos x="185" y="201"/>
                </a:cxn>
                <a:cxn ang="0">
                  <a:pos x="185" y="73"/>
                </a:cxn>
                <a:cxn ang="0">
                  <a:pos x="185" y="59"/>
                </a:cxn>
                <a:cxn ang="0">
                  <a:pos x="186" y="47"/>
                </a:cxn>
                <a:cxn ang="0">
                  <a:pos x="186" y="37"/>
                </a:cxn>
                <a:cxn ang="0">
                  <a:pos x="187" y="30"/>
                </a:cxn>
                <a:cxn ang="0">
                  <a:pos x="186" y="30"/>
                </a:cxn>
                <a:cxn ang="0">
                  <a:pos x="185" y="35"/>
                </a:cxn>
                <a:cxn ang="0">
                  <a:pos x="184" y="41"/>
                </a:cxn>
                <a:cxn ang="0">
                  <a:pos x="182" y="47"/>
                </a:cxn>
                <a:cxn ang="0">
                  <a:pos x="180" y="52"/>
                </a:cxn>
                <a:cxn ang="0">
                  <a:pos x="119" y="201"/>
                </a:cxn>
                <a:cxn ang="0">
                  <a:pos x="98" y="201"/>
                </a:cxn>
                <a:cxn ang="0">
                  <a:pos x="36" y="54"/>
                </a:cxn>
                <a:cxn ang="0">
                  <a:pos x="35" y="49"/>
                </a:cxn>
                <a:cxn ang="0">
                  <a:pos x="33" y="42"/>
                </a:cxn>
                <a:cxn ang="0">
                  <a:pos x="32" y="35"/>
                </a:cxn>
                <a:cxn ang="0">
                  <a:pos x="30" y="30"/>
                </a:cxn>
                <a:cxn ang="0">
                  <a:pos x="30" y="30"/>
                </a:cxn>
                <a:cxn ang="0">
                  <a:pos x="30" y="38"/>
                </a:cxn>
                <a:cxn ang="0">
                  <a:pos x="31" y="50"/>
                </a:cxn>
                <a:cxn ang="0">
                  <a:pos x="31" y="63"/>
                </a:cxn>
                <a:cxn ang="0">
                  <a:pos x="31" y="77"/>
                </a:cxn>
                <a:cxn ang="0">
                  <a:pos x="31" y="201"/>
                </a:cxn>
                <a:cxn ang="0">
                  <a:pos x="0" y="201"/>
                </a:cxn>
                <a:cxn ang="0">
                  <a:pos x="0" y="0"/>
                </a:cxn>
                <a:cxn ang="0">
                  <a:pos x="48" y="0"/>
                </a:cxn>
                <a:cxn ang="0">
                  <a:pos x="99" y="127"/>
                </a:cxn>
                <a:cxn ang="0">
                  <a:pos x="101" y="134"/>
                </a:cxn>
                <a:cxn ang="0">
                  <a:pos x="104" y="141"/>
                </a:cxn>
                <a:cxn ang="0">
                  <a:pos x="107" y="149"/>
                </a:cxn>
                <a:cxn ang="0">
                  <a:pos x="108" y="155"/>
                </a:cxn>
                <a:cxn ang="0">
                  <a:pos x="109" y="155"/>
                </a:cxn>
                <a:cxn ang="0">
                  <a:pos x="111" y="149"/>
                </a:cxn>
                <a:cxn ang="0">
                  <a:pos x="114" y="141"/>
                </a:cxn>
                <a:cxn ang="0">
                  <a:pos x="117" y="133"/>
                </a:cxn>
                <a:cxn ang="0">
                  <a:pos x="120" y="127"/>
                </a:cxn>
                <a:cxn ang="0">
                  <a:pos x="172" y="0"/>
                </a:cxn>
                <a:cxn ang="0">
                  <a:pos x="218" y="0"/>
                </a:cxn>
                <a:cxn ang="0">
                  <a:pos x="218" y="201"/>
                </a:cxn>
                <a:cxn ang="0">
                  <a:pos x="185" y="201"/>
                </a:cxn>
              </a:cxnLst>
              <a:rect l="0" t="0" r="r" b="b"/>
              <a:pathLst>
                <a:path w="218" h="201">
                  <a:moveTo>
                    <a:pt x="185" y="201"/>
                  </a:moveTo>
                  <a:cubicBezTo>
                    <a:pt x="185" y="73"/>
                    <a:pt x="185" y="73"/>
                    <a:pt x="185" y="73"/>
                  </a:cubicBezTo>
                  <a:cubicBezTo>
                    <a:pt x="185" y="68"/>
                    <a:pt x="185" y="64"/>
                    <a:pt x="185" y="59"/>
                  </a:cubicBezTo>
                  <a:cubicBezTo>
                    <a:pt x="185" y="55"/>
                    <a:pt x="185" y="51"/>
                    <a:pt x="186" y="47"/>
                  </a:cubicBezTo>
                  <a:cubicBezTo>
                    <a:pt x="186" y="43"/>
                    <a:pt x="186" y="39"/>
                    <a:pt x="186" y="37"/>
                  </a:cubicBezTo>
                  <a:cubicBezTo>
                    <a:pt x="186" y="34"/>
                    <a:pt x="186" y="31"/>
                    <a:pt x="187" y="30"/>
                  </a:cubicBezTo>
                  <a:cubicBezTo>
                    <a:pt x="186" y="30"/>
                    <a:pt x="186" y="30"/>
                    <a:pt x="186" y="30"/>
                  </a:cubicBezTo>
                  <a:cubicBezTo>
                    <a:pt x="186" y="31"/>
                    <a:pt x="185" y="33"/>
                    <a:pt x="185" y="35"/>
                  </a:cubicBezTo>
                  <a:cubicBezTo>
                    <a:pt x="185" y="37"/>
                    <a:pt x="184" y="39"/>
                    <a:pt x="184" y="41"/>
                  </a:cubicBezTo>
                  <a:cubicBezTo>
                    <a:pt x="183" y="43"/>
                    <a:pt x="183" y="45"/>
                    <a:pt x="182" y="47"/>
                  </a:cubicBezTo>
                  <a:cubicBezTo>
                    <a:pt x="181" y="49"/>
                    <a:pt x="181" y="51"/>
                    <a:pt x="180" y="52"/>
                  </a:cubicBezTo>
                  <a:cubicBezTo>
                    <a:pt x="119" y="201"/>
                    <a:pt x="119" y="201"/>
                    <a:pt x="119" y="201"/>
                  </a:cubicBezTo>
                  <a:cubicBezTo>
                    <a:pt x="98" y="201"/>
                    <a:pt x="98" y="201"/>
                    <a:pt x="98" y="201"/>
                  </a:cubicBezTo>
                  <a:cubicBezTo>
                    <a:pt x="36" y="54"/>
                    <a:pt x="36" y="54"/>
                    <a:pt x="36" y="54"/>
                  </a:cubicBezTo>
                  <a:cubicBezTo>
                    <a:pt x="36" y="52"/>
                    <a:pt x="35" y="51"/>
                    <a:pt x="35" y="49"/>
                  </a:cubicBezTo>
                  <a:cubicBezTo>
                    <a:pt x="34" y="47"/>
                    <a:pt x="34" y="44"/>
                    <a:pt x="33" y="42"/>
                  </a:cubicBezTo>
                  <a:cubicBezTo>
                    <a:pt x="33" y="40"/>
                    <a:pt x="32" y="37"/>
                    <a:pt x="32" y="35"/>
                  </a:cubicBezTo>
                  <a:cubicBezTo>
                    <a:pt x="31" y="33"/>
                    <a:pt x="31" y="31"/>
                    <a:pt x="30" y="30"/>
                  </a:cubicBezTo>
                  <a:cubicBezTo>
                    <a:pt x="30" y="30"/>
                    <a:pt x="30" y="30"/>
                    <a:pt x="30" y="30"/>
                  </a:cubicBezTo>
                  <a:cubicBezTo>
                    <a:pt x="30" y="31"/>
                    <a:pt x="30" y="34"/>
                    <a:pt x="30" y="38"/>
                  </a:cubicBezTo>
                  <a:cubicBezTo>
                    <a:pt x="30" y="41"/>
                    <a:pt x="30" y="45"/>
                    <a:pt x="31" y="50"/>
                  </a:cubicBezTo>
                  <a:cubicBezTo>
                    <a:pt x="31" y="54"/>
                    <a:pt x="31" y="59"/>
                    <a:pt x="31" y="63"/>
                  </a:cubicBezTo>
                  <a:cubicBezTo>
                    <a:pt x="31" y="68"/>
                    <a:pt x="31" y="73"/>
                    <a:pt x="31" y="77"/>
                  </a:cubicBezTo>
                  <a:cubicBezTo>
                    <a:pt x="31" y="201"/>
                    <a:pt x="31" y="201"/>
                    <a:pt x="31" y="201"/>
                  </a:cubicBezTo>
                  <a:cubicBezTo>
                    <a:pt x="0" y="201"/>
                    <a:pt x="0" y="201"/>
                    <a:pt x="0" y="201"/>
                  </a:cubicBezTo>
                  <a:cubicBezTo>
                    <a:pt x="0" y="0"/>
                    <a:pt x="0" y="0"/>
                    <a:pt x="0" y="0"/>
                  </a:cubicBezTo>
                  <a:cubicBezTo>
                    <a:pt x="48" y="0"/>
                    <a:pt x="48" y="0"/>
                    <a:pt x="48" y="0"/>
                  </a:cubicBezTo>
                  <a:cubicBezTo>
                    <a:pt x="99" y="127"/>
                    <a:pt x="99" y="127"/>
                    <a:pt x="99" y="127"/>
                  </a:cubicBezTo>
                  <a:cubicBezTo>
                    <a:pt x="100" y="129"/>
                    <a:pt x="101" y="131"/>
                    <a:pt x="101" y="134"/>
                  </a:cubicBezTo>
                  <a:cubicBezTo>
                    <a:pt x="102" y="136"/>
                    <a:pt x="103" y="139"/>
                    <a:pt x="104" y="141"/>
                  </a:cubicBezTo>
                  <a:cubicBezTo>
                    <a:pt x="105" y="144"/>
                    <a:pt x="106" y="147"/>
                    <a:pt x="107" y="149"/>
                  </a:cubicBezTo>
                  <a:cubicBezTo>
                    <a:pt x="107" y="151"/>
                    <a:pt x="108" y="153"/>
                    <a:pt x="108" y="155"/>
                  </a:cubicBezTo>
                  <a:cubicBezTo>
                    <a:pt x="109" y="155"/>
                    <a:pt x="109" y="155"/>
                    <a:pt x="109" y="155"/>
                  </a:cubicBezTo>
                  <a:cubicBezTo>
                    <a:pt x="109" y="153"/>
                    <a:pt x="110" y="151"/>
                    <a:pt x="111" y="149"/>
                  </a:cubicBezTo>
                  <a:cubicBezTo>
                    <a:pt x="112" y="146"/>
                    <a:pt x="113" y="144"/>
                    <a:pt x="114" y="141"/>
                  </a:cubicBezTo>
                  <a:cubicBezTo>
                    <a:pt x="115" y="139"/>
                    <a:pt x="116" y="136"/>
                    <a:pt x="117" y="133"/>
                  </a:cubicBezTo>
                  <a:cubicBezTo>
                    <a:pt x="118" y="131"/>
                    <a:pt x="119" y="129"/>
                    <a:pt x="120" y="127"/>
                  </a:cubicBezTo>
                  <a:cubicBezTo>
                    <a:pt x="172" y="0"/>
                    <a:pt x="172" y="0"/>
                    <a:pt x="172" y="0"/>
                  </a:cubicBezTo>
                  <a:cubicBezTo>
                    <a:pt x="218" y="0"/>
                    <a:pt x="218" y="0"/>
                    <a:pt x="218" y="0"/>
                  </a:cubicBezTo>
                  <a:cubicBezTo>
                    <a:pt x="218" y="201"/>
                    <a:pt x="218" y="201"/>
                    <a:pt x="218" y="201"/>
                  </a:cubicBezTo>
                  <a:lnTo>
                    <a:pt x="185" y="2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2" name="Freeform 28">
              <a:extLst>
                <a:ext uri="{FF2B5EF4-FFF2-40B4-BE49-F238E27FC236}">
                  <a16:creationId xmlns:a16="http://schemas.microsoft.com/office/drawing/2014/main" id="{6CEF8C20-F148-416C-AFC1-3954C18C0365}"/>
                </a:ext>
              </a:extLst>
            </p:cNvPr>
            <p:cNvSpPr>
              <a:spLocks/>
            </p:cNvSpPr>
            <p:nvPr/>
          </p:nvSpPr>
          <p:spPr bwMode="black">
            <a:xfrm>
              <a:off x="3582060" y="5018248"/>
              <a:ext cx="93911" cy="108837"/>
            </a:xfrm>
            <a:custGeom>
              <a:avLst/>
              <a:gdLst/>
              <a:ahLst/>
              <a:cxnLst>
                <a:cxn ang="0">
                  <a:pos x="95" y="144"/>
                </a:cxn>
                <a:cxn ang="0">
                  <a:pos x="95" y="123"/>
                </a:cxn>
                <a:cxn ang="0">
                  <a:pos x="95" y="123"/>
                </a:cxn>
                <a:cxn ang="0">
                  <a:pos x="87" y="132"/>
                </a:cxn>
                <a:cxn ang="0">
                  <a:pos x="78" y="140"/>
                </a:cxn>
                <a:cxn ang="0">
                  <a:pos x="65"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2"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5"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2" y="121"/>
                  </a:cubicBezTo>
                  <a:cubicBezTo>
                    <a:pt x="67" y="121"/>
                    <a:pt x="71" y="120"/>
                    <a:pt x="75" y="119"/>
                  </a:cubicBezTo>
                  <a:cubicBezTo>
                    <a:pt x="79" y="117"/>
                    <a:pt x="83" y="115"/>
                    <a:pt x="86" y="111"/>
                  </a:cubicBezTo>
                  <a:cubicBezTo>
                    <a:pt x="88"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3" name="Rectangle 29">
              <a:extLst>
                <a:ext uri="{FF2B5EF4-FFF2-40B4-BE49-F238E27FC236}">
                  <a16:creationId xmlns:a16="http://schemas.microsoft.com/office/drawing/2014/main" id="{B9EF7620-F75E-4FAC-9517-510C563C2D2A}"/>
                </a:ext>
              </a:extLst>
            </p:cNvPr>
            <p:cNvSpPr>
              <a:spLocks noChangeArrowheads="1"/>
            </p:cNvSpPr>
            <p:nvPr/>
          </p:nvSpPr>
          <p:spPr bwMode="black">
            <a:xfrm>
              <a:off x="3703957" y="4967561"/>
              <a:ext cx="23633" cy="156414"/>
            </a:xfrm>
            <a:prstGeom prst="rect">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4" name="Freeform 30">
              <a:extLst>
                <a:ext uri="{FF2B5EF4-FFF2-40B4-BE49-F238E27FC236}">
                  <a16:creationId xmlns:a16="http://schemas.microsoft.com/office/drawing/2014/main" id="{714CDE2F-3E08-4392-8B08-1FEEBEB51A5C}"/>
                </a:ext>
              </a:extLst>
            </p:cNvPr>
            <p:cNvSpPr>
              <a:spLocks/>
            </p:cNvSpPr>
            <p:nvPr/>
          </p:nvSpPr>
          <p:spPr bwMode="black">
            <a:xfrm>
              <a:off x="3744382" y="4986841"/>
              <a:ext cx="67479" cy="182846"/>
            </a:xfrm>
            <a:custGeom>
              <a:avLst/>
              <a:gdLst/>
              <a:ahLst/>
              <a:cxnLst>
                <a:cxn ang="0">
                  <a:pos x="92" y="222"/>
                </a:cxn>
                <a:cxn ang="0">
                  <a:pos x="89" y="232"/>
                </a:cxn>
                <a:cxn ang="0">
                  <a:pos x="82" y="241"/>
                </a:cxn>
                <a:cxn ang="0">
                  <a:pos x="69" y="247"/>
                </a:cxn>
                <a:cxn ang="0">
                  <a:pos x="50" y="249"/>
                </a:cxn>
                <a:cxn ang="0">
                  <a:pos x="46" y="249"/>
                </a:cxn>
                <a:cxn ang="0">
                  <a:pos x="41" y="248"/>
                </a:cxn>
                <a:cxn ang="0">
                  <a:pos x="41" y="233"/>
                </a:cxn>
                <a:cxn ang="0">
                  <a:pos x="46" y="234"/>
                </a:cxn>
                <a:cxn ang="0">
                  <a:pos x="50" y="234"/>
                </a:cxn>
                <a:cxn ang="0">
                  <a:pos x="58" y="233"/>
                </a:cxn>
                <a:cxn ang="0">
                  <a:pos x="64" y="230"/>
                </a:cxn>
                <a:cxn ang="0">
                  <a:pos x="67" y="226"/>
                </a:cxn>
                <a:cxn ang="0">
                  <a:pos x="68" y="222"/>
                </a:cxn>
                <a:cxn ang="0">
                  <a:pos x="67" y="219"/>
                </a:cxn>
                <a:cxn ang="0">
                  <a:pos x="64" y="215"/>
                </a:cxn>
                <a:cxn ang="0">
                  <a:pos x="59" y="213"/>
                </a:cxn>
                <a:cxn ang="0">
                  <a:pos x="52" y="212"/>
                </a:cxn>
                <a:cxn ang="0">
                  <a:pos x="49" y="212"/>
                </a:cxn>
                <a:cxn ang="0">
                  <a:pos x="47" y="212"/>
                </a:cxn>
                <a:cxn ang="0">
                  <a:pos x="47" y="187"/>
                </a:cxn>
                <a:cxn ang="0">
                  <a:pos x="29" y="172"/>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7" y="164"/>
                </a:cxn>
                <a:cxn ang="0">
                  <a:pos x="84" y="163"/>
                </a:cxn>
                <a:cxn ang="0">
                  <a:pos x="91" y="160"/>
                </a:cxn>
                <a:cxn ang="0">
                  <a:pos x="91" y="186"/>
                </a:cxn>
                <a:cxn ang="0">
                  <a:pos x="86" y="188"/>
                </a:cxn>
                <a:cxn ang="0">
                  <a:pos x="80" y="189"/>
                </a:cxn>
                <a:cxn ang="0">
                  <a:pos x="73" y="190"/>
                </a:cxn>
                <a:cxn ang="0">
                  <a:pos x="66" y="191"/>
                </a:cxn>
                <a:cxn ang="0">
                  <a:pos x="66" y="200"/>
                </a:cxn>
                <a:cxn ang="0">
                  <a:pos x="78" y="202"/>
                </a:cxn>
                <a:cxn ang="0">
                  <a:pos x="86" y="207"/>
                </a:cxn>
                <a:cxn ang="0">
                  <a:pos x="90" y="214"/>
                </a:cxn>
                <a:cxn ang="0">
                  <a:pos x="92" y="222"/>
                </a:cxn>
              </a:cxnLst>
              <a:rect l="0" t="0" r="r" b="b"/>
              <a:pathLst>
                <a:path w="92" h="249">
                  <a:moveTo>
                    <a:pt x="92" y="222"/>
                  </a:moveTo>
                  <a:cubicBezTo>
                    <a:pt x="92" y="226"/>
                    <a:pt x="91" y="229"/>
                    <a:pt x="89" y="232"/>
                  </a:cubicBezTo>
                  <a:cubicBezTo>
                    <a:pt x="88" y="236"/>
                    <a:pt x="85" y="239"/>
                    <a:pt x="82" y="241"/>
                  </a:cubicBezTo>
                  <a:cubicBezTo>
                    <a:pt x="79" y="243"/>
                    <a:pt x="74" y="245"/>
                    <a:pt x="69" y="247"/>
                  </a:cubicBezTo>
                  <a:cubicBezTo>
                    <a:pt x="64" y="248"/>
                    <a:pt x="58" y="249"/>
                    <a:pt x="50" y="249"/>
                  </a:cubicBezTo>
                  <a:cubicBezTo>
                    <a:pt x="49" y="249"/>
                    <a:pt x="47" y="249"/>
                    <a:pt x="46" y="249"/>
                  </a:cubicBezTo>
                  <a:cubicBezTo>
                    <a:pt x="44" y="249"/>
                    <a:pt x="42" y="249"/>
                    <a:pt x="41" y="248"/>
                  </a:cubicBezTo>
                  <a:cubicBezTo>
                    <a:pt x="41" y="233"/>
                    <a:pt x="41" y="233"/>
                    <a:pt x="41" y="233"/>
                  </a:cubicBezTo>
                  <a:cubicBezTo>
                    <a:pt x="42" y="234"/>
                    <a:pt x="44" y="234"/>
                    <a:pt x="46" y="234"/>
                  </a:cubicBezTo>
                  <a:cubicBezTo>
                    <a:pt x="47" y="234"/>
                    <a:pt x="49" y="234"/>
                    <a:pt x="50" y="234"/>
                  </a:cubicBezTo>
                  <a:cubicBezTo>
                    <a:pt x="53" y="234"/>
                    <a:pt x="56" y="233"/>
                    <a:pt x="58" y="233"/>
                  </a:cubicBezTo>
                  <a:cubicBezTo>
                    <a:pt x="61" y="232"/>
                    <a:pt x="63" y="231"/>
                    <a:pt x="64" y="230"/>
                  </a:cubicBezTo>
                  <a:cubicBezTo>
                    <a:pt x="65" y="229"/>
                    <a:pt x="66" y="228"/>
                    <a:pt x="67" y="226"/>
                  </a:cubicBezTo>
                  <a:cubicBezTo>
                    <a:pt x="68" y="225"/>
                    <a:pt x="68" y="223"/>
                    <a:pt x="68" y="222"/>
                  </a:cubicBezTo>
                  <a:cubicBezTo>
                    <a:pt x="68" y="221"/>
                    <a:pt x="68" y="220"/>
                    <a:pt x="67" y="219"/>
                  </a:cubicBezTo>
                  <a:cubicBezTo>
                    <a:pt x="67" y="217"/>
                    <a:pt x="66" y="216"/>
                    <a:pt x="64" y="215"/>
                  </a:cubicBezTo>
                  <a:cubicBezTo>
                    <a:pt x="63" y="214"/>
                    <a:pt x="61" y="214"/>
                    <a:pt x="59" y="213"/>
                  </a:cubicBezTo>
                  <a:cubicBezTo>
                    <a:pt x="57" y="212"/>
                    <a:pt x="55" y="212"/>
                    <a:pt x="52" y="212"/>
                  </a:cubicBezTo>
                  <a:cubicBezTo>
                    <a:pt x="51" y="212"/>
                    <a:pt x="50" y="212"/>
                    <a:pt x="49" y="212"/>
                  </a:cubicBezTo>
                  <a:cubicBezTo>
                    <a:pt x="48" y="212"/>
                    <a:pt x="47" y="212"/>
                    <a:pt x="47" y="212"/>
                  </a:cubicBezTo>
                  <a:cubicBezTo>
                    <a:pt x="47" y="187"/>
                    <a:pt x="47" y="187"/>
                    <a:pt x="47" y="187"/>
                  </a:cubicBezTo>
                  <a:cubicBezTo>
                    <a:pt x="39" y="184"/>
                    <a:pt x="33" y="179"/>
                    <a:pt x="29" y="172"/>
                  </a:cubicBezTo>
                  <a:cubicBezTo>
                    <a:pt x="26" y="165"/>
                    <a:pt x="24" y="156"/>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70" y="164"/>
                    <a:pt x="77" y="164"/>
                  </a:cubicBezTo>
                  <a:cubicBezTo>
                    <a:pt x="79" y="164"/>
                    <a:pt x="81" y="164"/>
                    <a:pt x="84" y="163"/>
                  </a:cubicBezTo>
                  <a:cubicBezTo>
                    <a:pt x="87" y="162"/>
                    <a:pt x="89" y="161"/>
                    <a:pt x="91" y="160"/>
                  </a:cubicBezTo>
                  <a:cubicBezTo>
                    <a:pt x="91" y="186"/>
                    <a:pt x="91" y="186"/>
                    <a:pt x="91" y="186"/>
                  </a:cubicBezTo>
                  <a:cubicBezTo>
                    <a:pt x="90" y="186"/>
                    <a:pt x="88" y="187"/>
                    <a:pt x="86" y="188"/>
                  </a:cubicBezTo>
                  <a:cubicBezTo>
                    <a:pt x="85" y="188"/>
                    <a:pt x="83" y="189"/>
                    <a:pt x="80" y="189"/>
                  </a:cubicBezTo>
                  <a:cubicBezTo>
                    <a:pt x="78" y="189"/>
                    <a:pt x="76" y="190"/>
                    <a:pt x="73" y="190"/>
                  </a:cubicBezTo>
                  <a:cubicBezTo>
                    <a:pt x="71" y="191"/>
                    <a:pt x="69" y="191"/>
                    <a:pt x="66" y="191"/>
                  </a:cubicBezTo>
                  <a:cubicBezTo>
                    <a:pt x="66" y="200"/>
                    <a:pt x="66" y="200"/>
                    <a:pt x="66" y="200"/>
                  </a:cubicBezTo>
                  <a:cubicBezTo>
                    <a:pt x="71" y="200"/>
                    <a:pt x="74" y="201"/>
                    <a:pt x="78" y="202"/>
                  </a:cubicBezTo>
                  <a:cubicBezTo>
                    <a:pt x="81" y="203"/>
                    <a:pt x="83" y="205"/>
                    <a:pt x="86" y="207"/>
                  </a:cubicBezTo>
                  <a:cubicBezTo>
                    <a:pt x="88" y="209"/>
                    <a:pt x="89" y="211"/>
                    <a:pt x="90" y="214"/>
                  </a:cubicBezTo>
                  <a:cubicBezTo>
                    <a:pt x="91" y="216"/>
                    <a:pt x="92" y="219"/>
                    <a:pt x="92" y="22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5" name="Freeform 31">
              <a:extLst>
                <a:ext uri="{FF2B5EF4-FFF2-40B4-BE49-F238E27FC236}">
                  <a16:creationId xmlns:a16="http://schemas.microsoft.com/office/drawing/2014/main" id="{44559B12-A86B-4E9A-A426-B6A0F95EFE31}"/>
                </a:ext>
              </a:extLst>
            </p:cNvPr>
            <p:cNvSpPr>
              <a:spLocks/>
            </p:cNvSpPr>
            <p:nvPr/>
          </p:nvSpPr>
          <p:spPr bwMode="black">
            <a:xfrm>
              <a:off x="3825855" y="5018248"/>
              <a:ext cx="93911" cy="108837"/>
            </a:xfrm>
            <a:custGeom>
              <a:avLst/>
              <a:gdLst/>
              <a:ahLst/>
              <a:cxnLst>
                <a:cxn ang="0">
                  <a:pos x="96" y="144"/>
                </a:cxn>
                <a:cxn ang="0">
                  <a:pos x="96" y="123"/>
                </a:cxn>
                <a:cxn ang="0">
                  <a:pos x="95" y="123"/>
                </a:cxn>
                <a:cxn ang="0">
                  <a:pos x="88" y="132"/>
                </a:cxn>
                <a:cxn ang="0">
                  <a:pos x="78" y="140"/>
                </a:cxn>
                <a:cxn ang="0">
                  <a:pos x="66" y="146"/>
                </a:cxn>
                <a:cxn ang="0">
                  <a:pos x="52"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6" y="119"/>
                </a:cxn>
                <a:cxn ang="0">
                  <a:pos x="86" y="111"/>
                </a:cxn>
                <a:cxn ang="0">
                  <a:pos x="93" y="100"/>
                </a:cxn>
                <a:cxn ang="0">
                  <a:pos x="96" y="84"/>
                </a:cxn>
                <a:cxn ang="0">
                  <a:pos x="96" y="0"/>
                </a:cxn>
                <a:cxn ang="0">
                  <a:pos x="128" y="0"/>
                </a:cxn>
                <a:cxn ang="0">
                  <a:pos x="128" y="144"/>
                </a:cxn>
                <a:cxn ang="0">
                  <a:pos x="96" y="144"/>
                </a:cxn>
              </a:cxnLst>
              <a:rect l="0" t="0" r="r" b="b"/>
              <a:pathLst>
                <a:path w="128"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4" y="143"/>
                    <a:pt x="70" y="144"/>
                    <a:pt x="66" y="146"/>
                  </a:cubicBezTo>
                  <a:cubicBezTo>
                    <a:pt x="62" y="147"/>
                    <a:pt x="57" y="148"/>
                    <a:pt x="52" y="148"/>
                  </a:cubicBezTo>
                  <a:cubicBezTo>
                    <a:pt x="35" y="148"/>
                    <a:pt x="22" y="143"/>
                    <a:pt x="13"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1" y="113"/>
                  </a:cubicBezTo>
                  <a:cubicBezTo>
                    <a:pt x="44" y="116"/>
                    <a:pt x="47" y="118"/>
                    <a:pt x="51" y="119"/>
                  </a:cubicBezTo>
                  <a:cubicBezTo>
                    <a:pt x="55" y="120"/>
                    <a:pt x="59" y="121"/>
                    <a:pt x="63" y="121"/>
                  </a:cubicBezTo>
                  <a:cubicBezTo>
                    <a:pt x="67"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8" y="0"/>
                    <a:pt x="128" y="0"/>
                    <a:pt x="128" y="0"/>
                  </a:cubicBezTo>
                  <a:cubicBezTo>
                    <a:pt x="128" y="144"/>
                    <a:pt x="128" y="144"/>
                    <a:pt x="128" y="144"/>
                  </a:cubicBezTo>
                  <a:lnTo>
                    <a:pt x="96"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6" name="Freeform 32">
              <a:extLst>
                <a:ext uri="{FF2B5EF4-FFF2-40B4-BE49-F238E27FC236}">
                  <a16:creationId xmlns:a16="http://schemas.microsoft.com/office/drawing/2014/main" id="{3090EA3C-0BD1-457C-965A-532B8C954D62}"/>
                </a:ext>
              </a:extLst>
            </p:cNvPr>
            <p:cNvSpPr>
              <a:spLocks/>
            </p:cNvSpPr>
            <p:nvPr/>
          </p:nvSpPr>
          <p:spPr bwMode="black">
            <a:xfrm>
              <a:off x="3947752" y="5016071"/>
              <a:ext cx="157969" cy="107904"/>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3" y="66"/>
                </a:cxn>
                <a:cxn ang="0">
                  <a:pos x="123" y="147"/>
                </a:cxn>
                <a:cxn ang="0">
                  <a:pos x="91" y="147"/>
                </a:cxn>
                <a:cxn ang="0">
                  <a:pos x="91" y="63"/>
                </a:cxn>
                <a:cxn ang="0">
                  <a:pos x="89" y="46"/>
                </a:cxn>
                <a:cxn ang="0">
                  <a:pos x="83" y="35"/>
                </a:cxn>
                <a:cxn ang="0">
                  <a:pos x="74"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2" y="2"/>
                </a:cxn>
                <a:cxn ang="0">
                  <a:pos x="104" y="7"/>
                </a:cxn>
                <a:cxn ang="0">
                  <a:pos x="113"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8" y="41"/>
                    <a:pt x="86" y="38"/>
                    <a:pt x="83" y="35"/>
                  </a:cubicBezTo>
                  <a:cubicBezTo>
                    <a:pt x="81" y="32"/>
                    <a:pt x="78" y="30"/>
                    <a:pt x="74" y="28"/>
                  </a:cubicBezTo>
                  <a:cubicBezTo>
                    <a:pt x="71" y="27"/>
                    <a:pt x="67" y="26"/>
                    <a:pt x="63" y="26"/>
                  </a:cubicBezTo>
                  <a:cubicBezTo>
                    <a:pt x="59" y="26"/>
                    <a:pt x="55" y="27"/>
                    <a:pt x="51" y="29"/>
                  </a:cubicBezTo>
                  <a:cubicBezTo>
                    <a:pt x="47" y="31"/>
                    <a:pt x="44" y="34"/>
                    <a:pt x="41" y="37"/>
                  </a:cubicBezTo>
                  <a:cubicBezTo>
                    <a:pt x="39" y="41"/>
                    <a:pt x="36" y="45"/>
                    <a:pt x="35" y="50"/>
                  </a:cubicBezTo>
                  <a:cubicBezTo>
                    <a:pt x="33"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2" y="2"/>
                  </a:cubicBezTo>
                  <a:cubicBezTo>
                    <a:pt x="97" y="3"/>
                    <a:pt x="101" y="5"/>
                    <a:pt x="104" y="7"/>
                  </a:cubicBezTo>
                  <a:cubicBezTo>
                    <a:pt x="108" y="10"/>
                    <a:pt x="111" y="13"/>
                    <a:pt x="113"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7" name="Freeform 33">
              <a:extLst>
                <a:ext uri="{FF2B5EF4-FFF2-40B4-BE49-F238E27FC236}">
                  <a16:creationId xmlns:a16="http://schemas.microsoft.com/office/drawing/2014/main" id="{5433C7D5-8949-4F7D-895D-E6705E96127C}"/>
                </a:ext>
              </a:extLst>
            </p:cNvPr>
            <p:cNvSpPr>
              <a:spLocks noEditPoints="1"/>
            </p:cNvSpPr>
            <p:nvPr/>
          </p:nvSpPr>
          <p:spPr bwMode="black">
            <a:xfrm>
              <a:off x="4123446" y="5016071"/>
              <a:ext cx="96087" cy="111014"/>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4" y="125"/>
                    <a:pt x="92" y="124"/>
                    <a:pt x="100" y="121"/>
                  </a:cubicBezTo>
                  <a:cubicBezTo>
                    <a:pt x="107"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1"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8"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8" name="Freeform 34">
              <a:extLst>
                <a:ext uri="{FF2B5EF4-FFF2-40B4-BE49-F238E27FC236}">
                  <a16:creationId xmlns:a16="http://schemas.microsoft.com/office/drawing/2014/main" id="{359DEB49-FBA9-4B6C-9061-CD54EE4563E5}"/>
                </a:ext>
              </a:extLst>
            </p:cNvPr>
            <p:cNvSpPr>
              <a:spLocks/>
            </p:cNvSpPr>
            <p:nvPr/>
          </p:nvSpPr>
          <p:spPr bwMode="black">
            <a:xfrm>
              <a:off x="4231349" y="5016071"/>
              <a:ext cx="69656" cy="111014"/>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20" y="122"/>
                </a:cxn>
                <a:cxn ang="0">
                  <a:pos x="30" y="124"/>
                </a:cxn>
                <a:cxn ang="0">
                  <a:pos x="39"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1" y="28"/>
                </a:cxn>
                <a:cxn ang="0">
                  <a:pos x="62" y="26"/>
                </a:cxn>
                <a:cxn ang="0">
                  <a:pos x="54" y="25"/>
                </a:cxn>
                <a:cxn ang="0">
                  <a:pos x="38" y="30"/>
                </a:cxn>
                <a:cxn ang="0">
                  <a:pos x="33" y="41"/>
                </a:cxn>
                <a:cxn ang="0">
                  <a:pos x="34" y="48"/>
                </a:cxn>
                <a:cxn ang="0">
                  <a:pos x="38" y="53"/>
                </a:cxn>
                <a:cxn ang="0">
                  <a:pos x="46" y="58"/>
                </a:cxn>
                <a:cxn ang="0">
                  <a:pos x="58" y="63"/>
                </a:cxn>
                <a:cxn ang="0">
                  <a:pos x="73" y="70"/>
                </a:cxn>
                <a:cxn ang="0">
                  <a:pos x="84" y="79"/>
                </a:cxn>
                <a:cxn ang="0">
                  <a:pos x="92" y="91"/>
                </a:cxn>
                <a:cxn ang="0">
                  <a:pos x="95" y="106"/>
                </a:cxn>
              </a:cxnLst>
              <a:rect l="0" t="0" r="r" b="b"/>
              <a:pathLst>
                <a:path w="95" h="151">
                  <a:moveTo>
                    <a:pt x="95" y="106"/>
                  </a:moveTo>
                  <a:cubicBezTo>
                    <a:pt x="95" y="112"/>
                    <a:pt x="93" y="118"/>
                    <a:pt x="91" y="123"/>
                  </a:cubicBezTo>
                  <a:cubicBezTo>
                    <a:pt x="89" y="129"/>
                    <a:pt x="85" y="134"/>
                    <a:pt x="80" y="138"/>
                  </a:cubicBezTo>
                  <a:cubicBezTo>
                    <a:pt x="75" y="142"/>
                    <a:pt x="70" y="145"/>
                    <a:pt x="62" y="147"/>
                  </a:cubicBezTo>
                  <a:cubicBezTo>
                    <a:pt x="55" y="150"/>
                    <a:pt x="47" y="151"/>
                    <a:pt x="37" y="151"/>
                  </a:cubicBezTo>
                  <a:cubicBezTo>
                    <a:pt x="35" y="151"/>
                    <a:pt x="32" y="150"/>
                    <a:pt x="28" y="150"/>
                  </a:cubicBezTo>
                  <a:cubicBezTo>
                    <a:pt x="25" y="150"/>
                    <a:pt x="22"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20" y="122"/>
                  </a:cubicBezTo>
                  <a:cubicBezTo>
                    <a:pt x="23" y="123"/>
                    <a:pt x="26" y="124"/>
                    <a:pt x="30" y="124"/>
                  </a:cubicBezTo>
                  <a:cubicBezTo>
                    <a:pt x="33" y="125"/>
                    <a:pt x="36" y="125"/>
                    <a:pt x="39" y="125"/>
                  </a:cubicBezTo>
                  <a:cubicBezTo>
                    <a:pt x="47" y="125"/>
                    <a:pt x="53" y="124"/>
                    <a:pt x="56" y="121"/>
                  </a:cubicBezTo>
                  <a:cubicBezTo>
                    <a:pt x="60" y="118"/>
                    <a:pt x="62" y="115"/>
                    <a:pt x="62" y="110"/>
                  </a:cubicBezTo>
                  <a:cubicBezTo>
                    <a:pt x="62" y="107"/>
                    <a:pt x="62"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6" y="77"/>
                    <a:pt x="12" y="74"/>
                    <a:pt x="9" y="70"/>
                  </a:cubicBezTo>
                  <a:cubicBezTo>
                    <a:pt x="6" y="67"/>
                    <a:pt x="4" y="63"/>
                    <a:pt x="2" y="59"/>
                  </a:cubicBezTo>
                  <a:cubicBezTo>
                    <a:pt x="1" y="55"/>
                    <a:pt x="0" y="50"/>
                    <a:pt x="0" y="44"/>
                  </a:cubicBezTo>
                  <a:cubicBezTo>
                    <a:pt x="0" y="37"/>
                    <a:pt x="1" y="32"/>
                    <a:pt x="4" y="26"/>
                  </a:cubicBezTo>
                  <a:cubicBezTo>
                    <a:pt x="6" y="21"/>
                    <a:pt x="10" y="16"/>
                    <a:pt x="15" y="12"/>
                  </a:cubicBezTo>
                  <a:cubicBezTo>
                    <a:pt x="19" y="9"/>
                    <a:pt x="25" y="5"/>
                    <a:pt x="32" y="3"/>
                  </a:cubicBezTo>
                  <a:cubicBezTo>
                    <a:pt x="39" y="1"/>
                    <a:pt x="46" y="0"/>
                    <a:pt x="55" y="0"/>
                  </a:cubicBezTo>
                  <a:cubicBezTo>
                    <a:pt x="58" y="0"/>
                    <a:pt x="61" y="0"/>
                    <a:pt x="64" y="0"/>
                  </a:cubicBezTo>
                  <a:cubicBezTo>
                    <a:pt x="67" y="1"/>
                    <a:pt x="70" y="1"/>
                    <a:pt x="73" y="2"/>
                  </a:cubicBezTo>
                  <a:cubicBezTo>
                    <a:pt x="75" y="2"/>
                    <a:pt x="78" y="3"/>
                    <a:pt x="81" y="4"/>
                  </a:cubicBezTo>
                  <a:cubicBezTo>
                    <a:pt x="83" y="4"/>
                    <a:pt x="85" y="5"/>
                    <a:pt x="87" y="6"/>
                  </a:cubicBezTo>
                  <a:cubicBezTo>
                    <a:pt x="87" y="35"/>
                    <a:pt x="87" y="35"/>
                    <a:pt x="87" y="35"/>
                  </a:cubicBezTo>
                  <a:cubicBezTo>
                    <a:pt x="85" y="34"/>
                    <a:pt x="82" y="32"/>
                    <a:pt x="80" y="31"/>
                  </a:cubicBezTo>
                  <a:cubicBezTo>
                    <a:pt x="77" y="30"/>
                    <a:pt x="74" y="29"/>
                    <a:pt x="71" y="28"/>
                  </a:cubicBezTo>
                  <a:cubicBezTo>
                    <a:pt x="68" y="27"/>
                    <a:pt x="65" y="26"/>
                    <a:pt x="62" y="26"/>
                  </a:cubicBezTo>
                  <a:cubicBezTo>
                    <a:pt x="59" y="26"/>
                    <a:pt x="56" y="25"/>
                    <a:pt x="54" y="25"/>
                  </a:cubicBezTo>
                  <a:cubicBezTo>
                    <a:pt x="47" y="25"/>
                    <a:pt x="42" y="27"/>
                    <a:pt x="38"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3" y="66"/>
                    <a:pt x="68" y="68"/>
                    <a:pt x="73" y="70"/>
                  </a:cubicBezTo>
                  <a:cubicBezTo>
                    <a:pt x="77" y="73"/>
                    <a:pt x="81" y="76"/>
                    <a:pt x="84" y="79"/>
                  </a:cubicBezTo>
                  <a:cubicBezTo>
                    <a:pt x="88" y="83"/>
                    <a:pt x="90" y="86"/>
                    <a:pt x="92" y="91"/>
                  </a:cubicBezTo>
                  <a:cubicBezTo>
                    <a:pt x="94" y="95"/>
                    <a:pt x="95" y="100"/>
                    <a:pt x="95"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9" name="Freeform 35">
              <a:extLst>
                <a:ext uri="{FF2B5EF4-FFF2-40B4-BE49-F238E27FC236}">
                  <a16:creationId xmlns:a16="http://schemas.microsoft.com/office/drawing/2014/main" id="{B4B5558D-F060-4BD2-91C7-D5CD86BCC007}"/>
                </a:ext>
              </a:extLst>
            </p:cNvPr>
            <p:cNvSpPr>
              <a:spLocks/>
            </p:cNvSpPr>
            <p:nvPr/>
          </p:nvSpPr>
          <p:spPr bwMode="black">
            <a:xfrm>
              <a:off x="4311267" y="5016071"/>
              <a:ext cx="82405" cy="111014"/>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8"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5" y="2"/>
                    <a:pt x="98" y="2"/>
                  </a:cubicBezTo>
                  <a:cubicBezTo>
                    <a:pt x="101"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3" name="Group 522">
            <a:extLst>
              <a:ext uri="{FF2B5EF4-FFF2-40B4-BE49-F238E27FC236}">
                <a16:creationId xmlns:a16="http://schemas.microsoft.com/office/drawing/2014/main" id="{D049F36F-FE0E-4357-858E-0CCA0050FF34}"/>
              </a:ext>
            </a:extLst>
          </p:cNvPr>
          <p:cNvGrpSpPr/>
          <p:nvPr/>
        </p:nvGrpSpPr>
        <p:grpSpPr bwMode="black">
          <a:xfrm>
            <a:off x="3194057" y="4448701"/>
            <a:ext cx="559400" cy="179404"/>
            <a:chOff x="10238410" y="4967852"/>
            <a:chExt cx="561691" cy="186381"/>
          </a:xfrm>
          <a:solidFill>
            <a:srgbClr val="FFFFFF"/>
          </a:solidFill>
          <a:effectLst/>
        </p:grpSpPr>
        <p:sp>
          <p:nvSpPr>
            <p:cNvPr id="656" name="Freeform 34">
              <a:extLst>
                <a:ext uri="{FF2B5EF4-FFF2-40B4-BE49-F238E27FC236}">
                  <a16:creationId xmlns:a16="http://schemas.microsoft.com/office/drawing/2014/main" id="{C157241C-ADF2-44A4-BD39-4B310A622FE7}"/>
                </a:ext>
              </a:extLst>
            </p:cNvPr>
            <p:cNvSpPr>
              <a:spLocks/>
            </p:cNvSpPr>
            <p:nvPr/>
          </p:nvSpPr>
          <p:spPr bwMode="black">
            <a:xfrm>
              <a:off x="10238410" y="4978045"/>
              <a:ext cx="138330" cy="172912"/>
            </a:xfrm>
            <a:custGeom>
              <a:avLst/>
              <a:gdLst/>
              <a:ahLst/>
              <a:cxnLst>
                <a:cxn ang="0">
                  <a:pos x="302" y="475"/>
                </a:cxn>
                <a:cxn ang="0">
                  <a:pos x="302" y="269"/>
                </a:cxn>
                <a:cxn ang="0">
                  <a:pos x="78" y="269"/>
                </a:cxn>
                <a:cxn ang="0">
                  <a:pos x="78" y="475"/>
                </a:cxn>
                <a:cxn ang="0">
                  <a:pos x="0" y="475"/>
                </a:cxn>
                <a:cxn ang="0">
                  <a:pos x="0" y="0"/>
                </a:cxn>
                <a:cxn ang="0">
                  <a:pos x="78" y="0"/>
                </a:cxn>
                <a:cxn ang="0">
                  <a:pos x="78" y="199"/>
                </a:cxn>
                <a:cxn ang="0">
                  <a:pos x="302" y="199"/>
                </a:cxn>
                <a:cxn ang="0">
                  <a:pos x="302" y="0"/>
                </a:cxn>
                <a:cxn ang="0">
                  <a:pos x="380" y="0"/>
                </a:cxn>
                <a:cxn ang="0">
                  <a:pos x="380" y="475"/>
                </a:cxn>
                <a:cxn ang="0">
                  <a:pos x="302" y="475"/>
                </a:cxn>
              </a:cxnLst>
              <a:rect l="0" t="0" r="r" b="b"/>
              <a:pathLst>
                <a:path w="380" h="475">
                  <a:moveTo>
                    <a:pt x="302" y="475"/>
                  </a:moveTo>
                  <a:lnTo>
                    <a:pt x="302" y="269"/>
                  </a:lnTo>
                  <a:lnTo>
                    <a:pt x="78" y="269"/>
                  </a:lnTo>
                  <a:lnTo>
                    <a:pt x="78" y="475"/>
                  </a:lnTo>
                  <a:lnTo>
                    <a:pt x="0" y="475"/>
                  </a:lnTo>
                  <a:lnTo>
                    <a:pt x="0" y="0"/>
                  </a:lnTo>
                  <a:lnTo>
                    <a:pt x="78" y="0"/>
                  </a:lnTo>
                  <a:lnTo>
                    <a:pt x="78" y="199"/>
                  </a:lnTo>
                  <a:lnTo>
                    <a:pt x="302" y="199"/>
                  </a:lnTo>
                  <a:lnTo>
                    <a:pt x="302" y="0"/>
                  </a:lnTo>
                  <a:lnTo>
                    <a:pt x="380" y="0"/>
                  </a:lnTo>
                  <a:lnTo>
                    <a:pt x="380" y="475"/>
                  </a:lnTo>
                  <a:lnTo>
                    <a:pt x="302" y="475"/>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7" name="Freeform 35">
              <a:extLst>
                <a:ext uri="{FF2B5EF4-FFF2-40B4-BE49-F238E27FC236}">
                  <a16:creationId xmlns:a16="http://schemas.microsoft.com/office/drawing/2014/main" id="{77C38A20-A6A4-4D05-8688-CEABF254FD85}"/>
                </a:ext>
              </a:extLst>
            </p:cNvPr>
            <p:cNvSpPr>
              <a:spLocks/>
            </p:cNvSpPr>
            <p:nvPr/>
          </p:nvSpPr>
          <p:spPr bwMode="black">
            <a:xfrm>
              <a:off x="10394941" y="5027188"/>
              <a:ext cx="123769" cy="123769"/>
            </a:xfrm>
            <a:custGeom>
              <a:avLst/>
              <a:gdLst/>
              <a:ahLst/>
              <a:cxnLst>
                <a:cxn ang="0">
                  <a:pos x="88" y="144"/>
                </a:cxn>
                <a:cxn ang="0">
                  <a:pos x="53" y="144"/>
                </a:cxn>
                <a:cxn ang="0">
                  <a:pos x="0" y="0"/>
                </a:cxn>
                <a:cxn ang="0">
                  <a:pos x="35" y="0"/>
                </a:cxn>
                <a:cxn ang="0">
                  <a:pos x="66" y="97"/>
                </a:cxn>
                <a:cxn ang="0">
                  <a:pos x="68" y="103"/>
                </a:cxn>
                <a:cxn ang="0">
                  <a:pos x="70" y="109"/>
                </a:cxn>
                <a:cxn ang="0">
                  <a:pos x="71" y="115"/>
                </a:cxn>
                <a:cxn ang="0">
                  <a:pos x="71" y="120"/>
                </a:cxn>
                <a:cxn ang="0">
                  <a:pos x="72" y="120"/>
                </a:cxn>
                <a:cxn ang="0">
                  <a:pos x="73" y="116"/>
                </a:cxn>
                <a:cxn ang="0">
                  <a:pos x="74" y="110"/>
                </a:cxn>
                <a:cxn ang="0">
                  <a:pos x="75" y="103"/>
                </a:cxn>
                <a:cxn ang="0">
                  <a:pos x="77" y="97"/>
                </a:cxn>
                <a:cxn ang="0">
                  <a:pos x="109" y="0"/>
                </a:cxn>
                <a:cxn ang="0">
                  <a:pos x="144" y="0"/>
                </a:cxn>
                <a:cxn ang="0">
                  <a:pos x="88" y="144"/>
                </a:cxn>
              </a:cxnLst>
              <a:rect l="0" t="0" r="r" b="b"/>
              <a:pathLst>
                <a:path w="144" h="144">
                  <a:moveTo>
                    <a:pt x="88" y="144"/>
                  </a:moveTo>
                  <a:cubicBezTo>
                    <a:pt x="53" y="144"/>
                    <a:pt x="53" y="144"/>
                    <a:pt x="53" y="144"/>
                  </a:cubicBezTo>
                  <a:cubicBezTo>
                    <a:pt x="0" y="0"/>
                    <a:pt x="0" y="0"/>
                    <a:pt x="0" y="0"/>
                  </a:cubicBezTo>
                  <a:cubicBezTo>
                    <a:pt x="35" y="0"/>
                    <a:pt x="35" y="0"/>
                    <a:pt x="35" y="0"/>
                  </a:cubicBezTo>
                  <a:cubicBezTo>
                    <a:pt x="66" y="97"/>
                    <a:pt x="66" y="97"/>
                    <a:pt x="66" y="97"/>
                  </a:cubicBezTo>
                  <a:cubicBezTo>
                    <a:pt x="67" y="99"/>
                    <a:pt x="68" y="101"/>
                    <a:pt x="68" y="103"/>
                  </a:cubicBezTo>
                  <a:cubicBezTo>
                    <a:pt x="69" y="105"/>
                    <a:pt x="69" y="107"/>
                    <a:pt x="70" y="109"/>
                  </a:cubicBezTo>
                  <a:cubicBezTo>
                    <a:pt x="70" y="112"/>
                    <a:pt x="71" y="113"/>
                    <a:pt x="71" y="115"/>
                  </a:cubicBezTo>
                  <a:cubicBezTo>
                    <a:pt x="71" y="117"/>
                    <a:pt x="71" y="119"/>
                    <a:pt x="71" y="120"/>
                  </a:cubicBezTo>
                  <a:cubicBezTo>
                    <a:pt x="72" y="120"/>
                    <a:pt x="72" y="120"/>
                    <a:pt x="72" y="120"/>
                  </a:cubicBezTo>
                  <a:cubicBezTo>
                    <a:pt x="72" y="119"/>
                    <a:pt x="72" y="117"/>
                    <a:pt x="73" y="116"/>
                  </a:cubicBezTo>
                  <a:cubicBezTo>
                    <a:pt x="73" y="114"/>
                    <a:pt x="73" y="112"/>
                    <a:pt x="74" y="110"/>
                  </a:cubicBezTo>
                  <a:cubicBezTo>
                    <a:pt x="74" y="107"/>
                    <a:pt x="75" y="105"/>
                    <a:pt x="75" y="103"/>
                  </a:cubicBezTo>
                  <a:cubicBezTo>
                    <a:pt x="76" y="101"/>
                    <a:pt x="77" y="99"/>
                    <a:pt x="77" y="97"/>
                  </a:cubicBezTo>
                  <a:cubicBezTo>
                    <a:pt x="109" y="0"/>
                    <a:pt x="109" y="0"/>
                    <a:pt x="109" y="0"/>
                  </a:cubicBezTo>
                  <a:cubicBezTo>
                    <a:pt x="144" y="0"/>
                    <a:pt x="144" y="0"/>
                    <a:pt x="144" y="0"/>
                  </a:cubicBezTo>
                  <a:lnTo>
                    <a:pt x="88"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8" name="Freeform 36">
              <a:extLst>
                <a:ext uri="{FF2B5EF4-FFF2-40B4-BE49-F238E27FC236}">
                  <a16:creationId xmlns:a16="http://schemas.microsoft.com/office/drawing/2014/main" id="{35C41135-2374-45F7-87D4-504C2A44A57A}"/>
                </a:ext>
              </a:extLst>
            </p:cNvPr>
            <p:cNvSpPr>
              <a:spLocks noEditPoints="1"/>
            </p:cNvSpPr>
            <p:nvPr/>
          </p:nvSpPr>
          <p:spPr bwMode="black">
            <a:xfrm>
              <a:off x="10516161" y="5024640"/>
              <a:ext cx="104111" cy="129593"/>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9" name="Rectangle 37">
              <a:extLst>
                <a:ext uri="{FF2B5EF4-FFF2-40B4-BE49-F238E27FC236}">
                  <a16:creationId xmlns:a16="http://schemas.microsoft.com/office/drawing/2014/main" id="{066DFDF0-0CB5-4F2F-8D91-69E8C87BB5B3}"/>
                </a:ext>
              </a:extLst>
            </p:cNvPr>
            <p:cNvSpPr>
              <a:spLocks noChangeArrowheads="1"/>
            </p:cNvSpPr>
            <p:nvPr/>
          </p:nvSpPr>
          <p:spPr bwMode="black">
            <a:xfrm>
              <a:off x="10646846" y="4967852"/>
              <a:ext cx="27666" cy="183105"/>
            </a:xfrm>
            <a:prstGeom prst="rect">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0" name="Freeform 38">
              <a:extLst>
                <a:ext uri="{FF2B5EF4-FFF2-40B4-BE49-F238E27FC236}">
                  <a16:creationId xmlns:a16="http://schemas.microsoft.com/office/drawing/2014/main" id="{0E358E9D-6246-4A63-9575-D84B469F73F5}"/>
                </a:ext>
              </a:extLst>
            </p:cNvPr>
            <p:cNvSpPr>
              <a:spLocks noEditPoints="1"/>
            </p:cNvSpPr>
            <p:nvPr/>
          </p:nvSpPr>
          <p:spPr bwMode="black">
            <a:xfrm>
              <a:off x="10696718" y="5024640"/>
              <a:ext cx="103383" cy="129593"/>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4" name="Group 523">
            <a:extLst>
              <a:ext uri="{FF2B5EF4-FFF2-40B4-BE49-F238E27FC236}">
                <a16:creationId xmlns:a16="http://schemas.microsoft.com/office/drawing/2014/main" id="{880385DD-E224-4407-995E-91B17B5C6807}"/>
              </a:ext>
            </a:extLst>
          </p:cNvPr>
          <p:cNvGrpSpPr/>
          <p:nvPr/>
        </p:nvGrpSpPr>
        <p:grpSpPr bwMode="black">
          <a:xfrm>
            <a:off x="3194057" y="2814523"/>
            <a:ext cx="1095241" cy="218515"/>
            <a:chOff x="7682933" y="4955117"/>
            <a:chExt cx="1099718" cy="227012"/>
          </a:xfrm>
          <a:solidFill>
            <a:srgbClr val="FFFFFF"/>
          </a:solidFill>
          <a:effectLst/>
        </p:grpSpPr>
        <p:sp>
          <p:nvSpPr>
            <p:cNvPr id="647" name="Freeform 22">
              <a:extLst>
                <a:ext uri="{FF2B5EF4-FFF2-40B4-BE49-F238E27FC236}">
                  <a16:creationId xmlns:a16="http://schemas.microsoft.com/office/drawing/2014/main" id="{BB382998-9555-4D0E-9C13-765D20567428}"/>
                </a:ext>
              </a:extLst>
            </p:cNvPr>
            <p:cNvSpPr>
              <a:spLocks/>
            </p:cNvSpPr>
            <p:nvPr/>
          </p:nvSpPr>
          <p:spPr bwMode="black">
            <a:xfrm>
              <a:off x="7682933" y="5010511"/>
              <a:ext cx="90737" cy="121322"/>
            </a:xfrm>
            <a:custGeom>
              <a:avLst/>
              <a:gdLst/>
              <a:ahLst/>
              <a:cxnLst>
                <a:cxn ang="0">
                  <a:pos x="102" y="146"/>
                </a:cxn>
                <a:cxn ang="0">
                  <a:pos x="89" y="148"/>
                </a:cxn>
                <a:cxn ang="0">
                  <a:pos x="75" y="150"/>
                </a:cxn>
                <a:cxn ang="0">
                  <a:pos x="61" y="151"/>
                </a:cxn>
                <a:cxn ang="0">
                  <a:pos x="35" y="148"/>
                </a:cxn>
                <a:cxn ang="0">
                  <a:pos x="16" y="140"/>
                </a:cxn>
                <a:cxn ang="0">
                  <a:pos x="4" y="126"/>
                </a:cxn>
                <a:cxn ang="0">
                  <a:pos x="0" y="109"/>
                </a:cxn>
                <a:cxn ang="0">
                  <a:pos x="3" y="95"/>
                </a:cxn>
                <a:cxn ang="0">
                  <a:pos x="10" y="84"/>
                </a:cxn>
                <a:cxn ang="0">
                  <a:pos x="21" y="76"/>
                </a:cxn>
                <a:cxn ang="0">
                  <a:pos x="35" y="72"/>
                </a:cxn>
                <a:cxn ang="0">
                  <a:pos x="35" y="71"/>
                </a:cxn>
                <a:cxn ang="0">
                  <a:pos x="24" y="68"/>
                </a:cxn>
                <a:cxn ang="0">
                  <a:pos x="15" y="61"/>
                </a:cxn>
                <a:cxn ang="0">
                  <a:pos x="8" y="51"/>
                </a:cxn>
                <a:cxn ang="0">
                  <a:pos x="6" y="39"/>
                </a:cxn>
                <a:cxn ang="0">
                  <a:pos x="10" y="22"/>
                </a:cxn>
                <a:cxn ang="0">
                  <a:pos x="23" y="10"/>
                </a:cxn>
                <a:cxn ang="0">
                  <a:pos x="42" y="2"/>
                </a:cxn>
                <a:cxn ang="0">
                  <a:pos x="65" y="0"/>
                </a:cxn>
                <a:cxn ang="0">
                  <a:pos x="86" y="2"/>
                </a:cxn>
                <a:cxn ang="0">
                  <a:pos x="107" y="6"/>
                </a:cxn>
                <a:cxn ang="0">
                  <a:pos x="107" y="33"/>
                </a:cxn>
                <a:cxn ang="0">
                  <a:pos x="97" y="30"/>
                </a:cxn>
                <a:cxn ang="0">
                  <a:pos x="87" y="27"/>
                </a:cxn>
                <a:cxn ang="0">
                  <a:pos x="77" y="25"/>
                </a:cxn>
                <a:cxn ang="0">
                  <a:pos x="68" y="25"/>
                </a:cxn>
                <a:cxn ang="0">
                  <a:pos x="56" y="26"/>
                </a:cxn>
                <a:cxn ang="0">
                  <a:pos x="47" y="29"/>
                </a:cxn>
                <a:cxn ang="0">
                  <a:pos x="41" y="35"/>
                </a:cxn>
                <a:cxn ang="0">
                  <a:pos x="39" y="42"/>
                </a:cxn>
                <a:cxn ang="0">
                  <a:pos x="42" y="51"/>
                </a:cxn>
                <a:cxn ang="0">
                  <a:pos x="49" y="57"/>
                </a:cxn>
                <a:cxn ang="0">
                  <a:pos x="60" y="61"/>
                </a:cxn>
                <a:cxn ang="0">
                  <a:pos x="73" y="62"/>
                </a:cxn>
                <a:cxn ang="0">
                  <a:pos x="78" y="62"/>
                </a:cxn>
                <a:cxn ang="0">
                  <a:pos x="84" y="62"/>
                </a:cxn>
                <a:cxn ang="0">
                  <a:pos x="90" y="62"/>
                </a:cxn>
                <a:cxn ang="0">
                  <a:pos x="94" y="61"/>
                </a:cxn>
                <a:cxn ang="0">
                  <a:pos x="94" y="86"/>
                </a:cxn>
                <a:cxn ang="0">
                  <a:pos x="87" y="85"/>
                </a:cxn>
                <a:cxn ang="0">
                  <a:pos x="74" y="85"/>
                </a:cxn>
                <a:cxn ang="0">
                  <a:pos x="44" y="90"/>
                </a:cxn>
                <a:cxn ang="0">
                  <a:pos x="34" y="105"/>
                </a:cxn>
                <a:cxn ang="0">
                  <a:pos x="36" y="113"/>
                </a:cxn>
                <a:cxn ang="0">
                  <a:pos x="42" y="120"/>
                </a:cxn>
                <a:cxn ang="0">
                  <a:pos x="53" y="124"/>
                </a:cxn>
                <a:cxn ang="0">
                  <a:pos x="68" y="126"/>
                </a:cxn>
                <a:cxn ang="0">
                  <a:pos x="80" y="125"/>
                </a:cxn>
                <a:cxn ang="0">
                  <a:pos x="91" y="123"/>
                </a:cxn>
                <a:cxn ang="0">
                  <a:pos x="103" y="120"/>
                </a:cxn>
                <a:cxn ang="0">
                  <a:pos x="113" y="117"/>
                </a:cxn>
                <a:cxn ang="0">
                  <a:pos x="113" y="143"/>
                </a:cxn>
                <a:cxn ang="0">
                  <a:pos x="102" y="146"/>
                </a:cxn>
              </a:cxnLst>
              <a:rect l="0" t="0" r="r" b="b"/>
              <a:pathLst>
                <a:path w="113" h="151">
                  <a:moveTo>
                    <a:pt x="102" y="146"/>
                  </a:moveTo>
                  <a:cubicBezTo>
                    <a:pt x="98" y="147"/>
                    <a:pt x="93" y="148"/>
                    <a:pt x="89" y="148"/>
                  </a:cubicBezTo>
                  <a:cubicBezTo>
                    <a:pt x="85" y="149"/>
                    <a:pt x="80" y="150"/>
                    <a:pt x="75" y="150"/>
                  </a:cubicBezTo>
                  <a:cubicBezTo>
                    <a:pt x="70" y="150"/>
                    <a:pt x="66" y="151"/>
                    <a:pt x="61" y="151"/>
                  </a:cubicBezTo>
                  <a:cubicBezTo>
                    <a:pt x="51" y="151"/>
                    <a:pt x="43" y="150"/>
                    <a:pt x="35" y="148"/>
                  </a:cubicBezTo>
                  <a:cubicBezTo>
                    <a:pt x="28" y="146"/>
                    <a:pt x="21" y="143"/>
                    <a:pt x="16" y="140"/>
                  </a:cubicBezTo>
                  <a:cubicBezTo>
                    <a:pt x="11" y="136"/>
                    <a:pt x="7" y="132"/>
                    <a:pt x="4" y="126"/>
                  </a:cubicBezTo>
                  <a:cubicBezTo>
                    <a:pt x="2" y="121"/>
                    <a:pt x="0" y="116"/>
                    <a:pt x="0" y="109"/>
                  </a:cubicBezTo>
                  <a:cubicBezTo>
                    <a:pt x="0" y="104"/>
                    <a:pt x="1" y="99"/>
                    <a:pt x="3" y="95"/>
                  </a:cubicBezTo>
                  <a:cubicBezTo>
                    <a:pt x="5" y="91"/>
                    <a:pt x="7" y="87"/>
                    <a:pt x="10" y="84"/>
                  </a:cubicBezTo>
                  <a:cubicBezTo>
                    <a:pt x="13" y="81"/>
                    <a:pt x="17" y="78"/>
                    <a:pt x="21" y="76"/>
                  </a:cubicBezTo>
                  <a:cubicBezTo>
                    <a:pt x="25" y="74"/>
                    <a:pt x="30" y="73"/>
                    <a:pt x="35" y="72"/>
                  </a:cubicBezTo>
                  <a:cubicBezTo>
                    <a:pt x="35" y="71"/>
                    <a:pt x="35" y="71"/>
                    <a:pt x="35" y="71"/>
                  </a:cubicBezTo>
                  <a:cubicBezTo>
                    <a:pt x="31" y="71"/>
                    <a:pt x="27" y="69"/>
                    <a:pt x="24" y="68"/>
                  </a:cubicBezTo>
                  <a:cubicBezTo>
                    <a:pt x="20" y="66"/>
                    <a:pt x="17" y="64"/>
                    <a:pt x="15" y="61"/>
                  </a:cubicBezTo>
                  <a:cubicBezTo>
                    <a:pt x="12" y="58"/>
                    <a:pt x="10" y="55"/>
                    <a:pt x="8" y="51"/>
                  </a:cubicBezTo>
                  <a:cubicBezTo>
                    <a:pt x="7" y="48"/>
                    <a:pt x="6" y="44"/>
                    <a:pt x="6" y="39"/>
                  </a:cubicBezTo>
                  <a:cubicBezTo>
                    <a:pt x="6" y="33"/>
                    <a:pt x="7" y="27"/>
                    <a:pt x="10" y="22"/>
                  </a:cubicBezTo>
                  <a:cubicBezTo>
                    <a:pt x="14" y="17"/>
                    <a:pt x="18" y="13"/>
                    <a:pt x="23" y="10"/>
                  </a:cubicBezTo>
                  <a:cubicBezTo>
                    <a:pt x="29" y="6"/>
                    <a:pt x="35" y="4"/>
                    <a:pt x="42" y="2"/>
                  </a:cubicBezTo>
                  <a:cubicBezTo>
                    <a:pt x="49" y="1"/>
                    <a:pt x="57" y="0"/>
                    <a:pt x="65" y="0"/>
                  </a:cubicBezTo>
                  <a:cubicBezTo>
                    <a:pt x="72" y="0"/>
                    <a:pt x="79" y="0"/>
                    <a:pt x="86" y="2"/>
                  </a:cubicBezTo>
                  <a:cubicBezTo>
                    <a:pt x="94" y="3"/>
                    <a:pt x="100" y="4"/>
                    <a:pt x="107" y="6"/>
                  </a:cubicBezTo>
                  <a:cubicBezTo>
                    <a:pt x="107" y="33"/>
                    <a:pt x="107" y="33"/>
                    <a:pt x="107" y="33"/>
                  </a:cubicBezTo>
                  <a:cubicBezTo>
                    <a:pt x="104" y="32"/>
                    <a:pt x="101" y="31"/>
                    <a:pt x="97" y="30"/>
                  </a:cubicBezTo>
                  <a:cubicBezTo>
                    <a:pt x="94" y="29"/>
                    <a:pt x="91" y="28"/>
                    <a:pt x="87" y="27"/>
                  </a:cubicBezTo>
                  <a:cubicBezTo>
                    <a:pt x="84" y="26"/>
                    <a:pt x="81" y="26"/>
                    <a:pt x="77" y="25"/>
                  </a:cubicBezTo>
                  <a:cubicBezTo>
                    <a:pt x="74" y="25"/>
                    <a:pt x="71" y="25"/>
                    <a:pt x="68" y="25"/>
                  </a:cubicBezTo>
                  <a:cubicBezTo>
                    <a:pt x="64" y="25"/>
                    <a:pt x="60" y="25"/>
                    <a:pt x="56" y="26"/>
                  </a:cubicBezTo>
                  <a:cubicBezTo>
                    <a:pt x="53" y="27"/>
                    <a:pt x="50" y="28"/>
                    <a:pt x="47" y="29"/>
                  </a:cubicBezTo>
                  <a:cubicBezTo>
                    <a:pt x="44" y="31"/>
                    <a:pt x="42" y="33"/>
                    <a:pt x="41" y="35"/>
                  </a:cubicBezTo>
                  <a:cubicBezTo>
                    <a:pt x="40" y="37"/>
                    <a:pt x="39" y="39"/>
                    <a:pt x="39" y="42"/>
                  </a:cubicBezTo>
                  <a:cubicBezTo>
                    <a:pt x="39" y="46"/>
                    <a:pt x="40" y="49"/>
                    <a:pt x="42" y="51"/>
                  </a:cubicBezTo>
                  <a:cubicBezTo>
                    <a:pt x="44" y="54"/>
                    <a:pt x="46" y="56"/>
                    <a:pt x="49" y="57"/>
                  </a:cubicBezTo>
                  <a:cubicBezTo>
                    <a:pt x="52" y="59"/>
                    <a:pt x="56" y="60"/>
                    <a:pt x="60" y="61"/>
                  </a:cubicBezTo>
                  <a:cubicBezTo>
                    <a:pt x="64" y="62"/>
                    <a:pt x="69" y="62"/>
                    <a:pt x="73" y="62"/>
                  </a:cubicBezTo>
                  <a:cubicBezTo>
                    <a:pt x="74" y="62"/>
                    <a:pt x="76" y="62"/>
                    <a:pt x="78" y="62"/>
                  </a:cubicBezTo>
                  <a:cubicBezTo>
                    <a:pt x="80" y="62"/>
                    <a:pt x="82" y="62"/>
                    <a:pt x="84" y="62"/>
                  </a:cubicBezTo>
                  <a:cubicBezTo>
                    <a:pt x="86" y="62"/>
                    <a:pt x="88" y="62"/>
                    <a:pt x="90" y="62"/>
                  </a:cubicBezTo>
                  <a:cubicBezTo>
                    <a:pt x="92" y="61"/>
                    <a:pt x="93" y="61"/>
                    <a:pt x="94" y="61"/>
                  </a:cubicBezTo>
                  <a:cubicBezTo>
                    <a:pt x="94" y="86"/>
                    <a:pt x="94" y="86"/>
                    <a:pt x="94" y="86"/>
                  </a:cubicBezTo>
                  <a:cubicBezTo>
                    <a:pt x="93" y="85"/>
                    <a:pt x="90" y="85"/>
                    <a:pt x="87" y="85"/>
                  </a:cubicBezTo>
                  <a:cubicBezTo>
                    <a:pt x="83" y="85"/>
                    <a:pt x="79" y="85"/>
                    <a:pt x="74" y="85"/>
                  </a:cubicBezTo>
                  <a:cubicBezTo>
                    <a:pt x="61" y="85"/>
                    <a:pt x="51" y="86"/>
                    <a:pt x="44" y="90"/>
                  </a:cubicBezTo>
                  <a:cubicBezTo>
                    <a:pt x="37" y="93"/>
                    <a:pt x="34" y="98"/>
                    <a:pt x="34" y="105"/>
                  </a:cubicBezTo>
                  <a:cubicBezTo>
                    <a:pt x="34" y="108"/>
                    <a:pt x="35" y="111"/>
                    <a:pt x="36" y="113"/>
                  </a:cubicBezTo>
                  <a:cubicBezTo>
                    <a:pt x="37" y="116"/>
                    <a:pt x="39" y="118"/>
                    <a:pt x="42" y="120"/>
                  </a:cubicBezTo>
                  <a:cubicBezTo>
                    <a:pt x="45" y="122"/>
                    <a:pt x="48" y="123"/>
                    <a:pt x="53" y="124"/>
                  </a:cubicBezTo>
                  <a:cubicBezTo>
                    <a:pt x="57" y="125"/>
                    <a:pt x="62" y="126"/>
                    <a:pt x="68" y="126"/>
                  </a:cubicBezTo>
                  <a:cubicBezTo>
                    <a:pt x="72" y="126"/>
                    <a:pt x="76" y="126"/>
                    <a:pt x="80" y="125"/>
                  </a:cubicBezTo>
                  <a:cubicBezTo>
                    <a:pt x="84" y="125"/>
                    <a:pt x="88" y="124"/>
                    <a:pt x="91" y="123"/>
                  </a:cubicBezTo>
                  <a:cubicBezTo>
                    <a:pt x="95" y="122"/>
                    <a:pt x="99" y="122"/>
                    <a:pt x="103" y="120"/>
                  </a:cubicBezTo>
                  <a:cubicBezTo>
                    <a:pt x="106" y="119"/>
                    <a:pt x="110" y="118"/>
                    <a:pt x="113" y="117"/>
                  </a:cubicBezTo>
                  <a:cubicBezTo>
                    <a:pt x="113" y="143"/>
                    <a:pt x="113" y="143"/>
                    <a:pt x="113" y="143"/>
                  </a:cubicBezTo>
                  <a:cubicBezTo>
                    <a:pt x="109" y="144"/>
                    <a:pt x="106" y="145"/>
                    <a:pt x="102" y="1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8" name="Freeform 23">
              <a:extLst>
                <a:ext uri="{FF2B5EF4-FFF2-40B4-BE49-F238E27FC236}">
                  <a16:creationId xmlns:a16="http://schemas.microsoft.com/office/drawing/2014/main" id="{32382120-12E5-4CE5-8D0B-8C1CD0734E73}"/>
                </a:ext>
              </a:extLst>
            </p:cNvPr>
            <p:cNvSpPr>
              <a:spLocks/>
            </p:cNvSpPr>
            <p:nvPr/>
          </p:nvSpPr>
          <p:spPr bwMode="black">
            <a:xfrm>
              <a:off x="7778428" y="5012890"/>
              <a:ext cx="123701" cy="118943"/>
            </a:xfrm>
            <a:custGeom>
              <a:avLst/>
              <a:gdLst/>
              <a:ahLst/>
              <a:cxnLst>
                <a:cxn ang="0">
                  <a:pos x="20" y="0"/>
                </a:cxn>
                <a:cxn ang="0">
                  <a:pos x="44" y="8"/>
                </a:cxn>
                <a:cxn ang="0">
                  <a:pos x="51" y="35"/>
                </a:cxn>
                <a:cxn ang="0">
                  <a:pos x="51" y="79"/>
                </a:cxn>
                <a:cxn ang="0">
                  <a:pos x="60" y="111"/>
                </a:cxn>
                <a:cxn ang="0">
                  <a:pos x="87" y="121"/>
                </a:cxn>
                <a:cxn ang="0">
                  <a:pos x="101" y="118"/>
                </a:cxn>
                <a:cxn ang="0">
                  <a:pos x="112" y="110"/>
                </a:cxn>
                <a:cxn ang="0">
                  <a:pos x="119" y="97"/>
                </a:cxn>
                <a:cxn ang="0">
                  <a:pos x="121" y="77"/>
                </a:cxn>
                <a:cxn ang="0">
                  <a:pos x="117" y="38"/>
                </a:cxn>
                <a:cxn ang="0">
                  <a:pos x="104" y="0"/>
                </a:cxn>
                <a:cxn ang="0">
                  <a:pos x="138" y="0"/>
                </a:cxn>
                <a:cxn ang="0">
                  <a:pos x="150" y="37"/>
                </a:cxn>
                <a:cxn ang="0">
                  <a:pos x="154" y="75"/>
                </a:cxn>
                <a:cxn ang="0">
                  <a:pos x="150" y="106"/>
                </a:cxn>
                <a:cxn ang="0">
                  <a:pos x="136" y="129"/>
                </a:cxn>
                <a:cxn ang="0">
                  <a:pos x="114" y="143"/>
                </a:cxn>
                <a:cxn ang="0">
                  <a:pos x="86" y="148"/>
                </a:cxn>
                <a:cxn ang="0">
                  <a:pos x="54" y="142"/>
                </a:cxn>
                <a:cxn ang="0">
                  <a:pos x="34" y="128"/>
                </a:cxn>
                <a:cxn ang="0">
                  <a:pos x="22" y="107"/>
                </a:cxn>
                <a:cxn ang="0">
                  <a:pos x="18" y="82"/>
                </a:cxn>
                <a:cxn ang="0">
                  <a:pos x="18" y="45"/>
                </a:cxn>
                <a:cxn ang="0">
                  <a:pos x="16" y="30"/>
                </a:cxn>
                <a:cxn ang="0">
                  <a:pos x="8" y="25"/>
                </a:cxn>
                <a:cxn ang="0">
                  <a:pos x="4" y="26"/>
                </a:cxn>
                <a:cxn ang="0">
                  <a:pos x="0" y="26"/>
                </a:cxn>
                <a:cxn ang="0">
                  <a:pos x="0" y="3"/>
                </a:cxn>
                <a:cxn ang="0">
                  <a:pos x="8" y="0"/>
                </a:cxn>
                <a:cxn ang="0">
                  <a:pos x="20" y="0"/>
                </a:cxn>
              </a:cxnLst>
              <a:rect l="0" t="0" r="r" b="b"/>
              <a:pathLst>
                <a:path w="154" h="148">
                  <a:moveTo>
                    <a:pt x="20" y="0"/>
                  </a:moveTo>
                  <a:cubicBezTo>
                    <a:pt x="31" y="0"/>
                    <a:pt x="39" y="2"/>
                    <a:pt x="44" y="8"/>
                  </a:cubicBezTo>
                  <a:cubicBezTo>
                    <a:pt x="49" y="14"/>
                    <a:pt x="51" y="23"/>
                    <a:pt x="51" y="35"/>
                  </a:cubicBezTo>
                  <a:cubicBezTo>
                    <a:pt x="51" y="79"/>
                    <a:pt x="51" y="79"/>
                    <a:pt x="51" y="79"/>
                  </a:cubicBezTo>
                  <a:cubicBezTo>
                    <a:pt x="51" y="93"/>
                    <a:pt x="54" y="104"/>
                    <a:pt x="60" y="111"/>
                  </a:cubicBezTo>
                  <a:cubicBezTo>
                    <a:pt x="66" y="118"/>
                    <a:pt x="75" y="121"/>
                    <a:pt x="87" y="121"/>
                  </a:cubicBezTo>
                  <a:cubicBezTo>
                    <a:pt x="92" y="121"/>
                    <a:pt x="97" y="120"/>
                    <a:pt x="101" y="118"/>
                  </a:cubicBezTo>
                  <a:cubicBezTo>
                    <a:pt x="105" y="117"/>
                    <a:pt x="109" y="114"/>
                    <a:pt x="112" y="110"/>
                  </a:cubicBezTo>
                  <a:cubicBezTo>
                    <a:pt x="115" y="107"/>
                    <a:pt x="117" y="102"/>
                    <a:pt x="119" y="97"/>
                  </a:cubicBezTo>
                  <a:cubicBezTo>
                    <a:pt x="120" y="91"/>
                    <a:pt x="121" y="85"/>
                    <a:pt x="121" y="77"/>
                  </a:cubicBezTo>
                  <a:cubicBezTo>
                    <a:pt x="121" y="64"/>
                    <a:pt x="120" y="51"/>
                    <a:pt x="117" y="38"/>
                  </a:cubicBezTo>
                  <a:cubicBezTo>
                    <a:pt x="114" y="25"/>
                    <a:pt x="109" y="13"/>
                    <a:pt x="104" y="0"/>
                  </a:cubicBezTo>
                  <a:cubicBezTo>
                    <a:pt x="138" y="0"/>
                    <a:pt x="138" y="0"/>
                    <a:pt x="138" y="0"/>
                  </a:cubicBezTo>
                  <a:cubicBezTo>
                    <a:pt x="144" y="12"/>
                    <a:pt x="148" y="24"/>
                    <a:pt x="150" y="37"/>
                  </a:cubicBezTo>
                  <a:cubicBezTo>
                    <a:pt x="153" y="49"/>
                    <a:pt x="154" y="62"/>
                    <a:pt x="154" y="75"/>
                  </a:cubicBezTo>
                  <a:cubicBezTo>
                    <a:pt x="154" y="87"/>
                    <a:pt x="153" y="97"/>
                    <a:pt x="150" y="106"/>
                  </a:cubicBezTo>
                  <a:cubicBezTo>
                    <a:pt x="147" y="115"/>
                    <a:pt x="142" y="123"/>
                    <a:pt x="136" y="129"/>
                  </a:cubicBezTo>
                  <a:cubicBezTo>
                    <a:pt x="130" y="135"/>
                    <a:pt x="123" y="140"/>
                    <a:pt x="114" y="143"/>
                  </a:cubicBezTo>
                  <a:cubicBezTo>
                    <a:pt x="106" y="146"/>
                    <a:pt x="96" y="148"/>
                    <a:pt x="86" y="148"/>
                  </a:cubicBezTo>
                  <a:cubicBezTo>
                    <a:pt x="73" y="148"/>
                    <a:pt x="63" y="146"/>
                    <a:pt x="54" y="142"/>
                  </a:cubicBezTo>
                  <a:cubicBezTo>
                    <a:pt x="46" y="139"/>
                    <a:pt x="39" y="134"/>
                    <a:pt x="34" y="128"/>
                  </a:cubicBezTo>
                  <a:cubicBezTo>
                    <a:pt x="28" y="122"/>
                    <a:pt x="24" y="115"/>
                    <a:pt x="22" y="107"/>
                  </a:cubicBezTo>
                  <a:cubicBezTo>
                    <a:pt x="20" y="99"/>
                    <a:pt x="18" y="91"/>
                    <a:pt x="18" y="82"/>
                  </a:cubicBezTo>
                  <a:cubicBezTo>
                    <a:pt x="18" y="45"/>
                    <a:pt x="18" y="45"/>
                    <a:pt x="18" y="45"/>
                  </a:cubicBezTo>
                  <a:cubicBezTo>
                    <a:pt x="18" y="38"/>
                    <a:pt x="18" y="33"/>
                    <a:pt x="16" y="30"/>
                  </a:cubicBezTo>
                  <a:cubicBezTo>
                    <a:pt x="14" y="27"/>
                    <a:pt x="11" y="25"/>
                    <a:pt x="8" y="25"/>
                  </a:cubicBezTo>
                  <a:cubicBezTo>
                    <a:pt x="7" y="25"/>
                    <a:pt x="5" y="25"/>
                    <a:pt x="4" y="26"/>
                  </a:cubicBezTo>
                  <a:cubicBezTo>
                    <a:pt x="3" y="26"/>
                    <a:pt x="1" y="26"/>
                    <a:pt x="0" y="26"/>
                  </a:cubicBezTo>
                  <a:cubicBezTo>
                    <a:pt x="0" y="3"/>
                    <a:pt x="0" y="3"/>
                    <a:pt x="0" y="3"/>
                  </a:cubicBezTo>
                  <a:cubicBezTo>
                    <a:pt x="2" y="2"/>
                    <a:pt x="5" y="1"/>
                    <a:pt x="8" y="0"/>
                  </a:cubicBezTo>
                  <a:cubicBezTo>
                    <a:pt x="11" y="0"/>
                    <a:pt x="15" y="0"/>
                    <a:pt x="20"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9" name="Freeform 24">
              <a:extLst>
                <a:ext uri="{FF2B5EF4-FFF2-40B4-BE49-F238E27FC236}">
                  <a16:creationId xmlns:a16="http://schemas.microsoft.com/office/drawing/2014/main" id="{5CCF428D-9513-4144-908C-2A4FD48AAFA2}"/>
                </a:ext>
              </a:extLst>
            </p:cNvPr>
            <p:cNvSpPr>
              <a:spLocks/>
            </p:cNvSpPr>
            <p:nvPr/>
          </p:nvSpPr>
          <p:spPr bwMode="black">
            <a:xfrm>
              <a:off x="7904508" y="5010511"/>
              <a:ext cx="126080" cy="171618"/>
            </a:xfrm>
            <a:custGeom>
              <a:avLst/>
              <a:gdLst/>
              <a:ahLst/>
              <a:cxnLst>
                <a:cxn ang="0">
                  <a:pos x="151" y="214"/>
                </a:cxn>
                <a:cxn ang="0">
                  <a:pos x="142" y="214"/>
                </a:cxn>
                <a:cxn ang="0">
                  <a:pos x="127" y="212"/>
                </a:cxn>
                <a:cxn ang="0">
                  <a:pos x="115" y="204"/>
                </a:cxn>
                <a:cxn ang="0">
                  <a:pos x="105" y="190"/>
                </a:cxn>
                <a:cxn ang="0">
                  <a:pos x="95" y="170"/>
                </a:cxn>
                <a:cxn ang="0">
                  <a:pos x="77" y="128"/>
                </a:cxn>
                <a:cxn ang="0">
                  <a:pos x="36" y="212"/>
                </a:cxn>
                <a:cxn ang="0">
                  <a:pos x="0" y="212"/>
                </a:cxn>
                <a:cxn ang="0">
                  <a:pos x="63" y="99"/>
                </a:cxn>
                <a:cxn ang="0">
                  <a:pos x="41" y="51"/>
                </a:cxn>
                <a:cxn ang="0">
                  <a:pos x="30" y="32"/>
                </a:cxn>
                <a:cxn ang="0">
                  <a:pos x="18" y="26"/>
                </a:cxn>
                <a:cxn ang="0">
                  <a:pos x="9" y="28"/>
                </a:cxn>
                <a:cxn ang="0">
                  <a:pos x="9" y="2"/>
                </a:cxn>
                <a:cxn ang="0">
                  <a:pos x="16" y="0"/>
                </a:cxn>
                <a:cxn ang="0">
                  <a:pos x="24" y="0"/>
                </a:cxn>
                <a:cxn ang="0">
                  <a:pos x="37" y="2"/>
                </a:cxn>
                <a:cxn ang="0">
                  <a:pos x="47" y="7"/>
                </a:cxn>
                <a:cxn ang="0">
                  <a:pos x="55" y="16"/>
                </a:cxn>
                <a:cxn ang="0">
                  <a:pos x="63" y="30"/>
                </a:cxn>
                <a:cxn ang="0">
                  <a:pos x="80" y="71"/>
                </a:cxn>
                <a:cxn ang="0">
                  <a:pos x="112" y="3"/>
                </a:cxn>
                <a:cxn ang="0">
                  <a:pos x="148" y="3"/>
                </a:cxn>
                <a:cxn ang="0">
                  <a:pos x="95" y="100"/>
                </a:cxn>
                <a:cxn ang="0">
                  <a:pos x="122" y="161"/>
                </a:cxn>
                <a:cxn ang="0">
                  <a:pos x="134" y="181"/>
                </a:cxn>
                <a:cxn ang="0">
                  <a:pos x="148" y="188"/>
                </a:cxn>
                <a:cxn ang="0">
                  <a:pos x="153" y="188"/>
                </a:cxn>
                <a:cxn ang="0">
                  <a:pos x="157" y="187"/>
                </a:cxn>
                <a:cxn ang="0">
                  <a:pos x="157" y="212"/>
                </a:cxn>
                <a:cxn ang="0">
                  <a:pos x="151" y="214"/>
                </a:cxn>
              </a:cxnLst>
              <a:rect l="0" t="0" r="r" b="b"/>
              <a:pathLst>
                <a:path w="157" h="214">
                  <a:moveTo>
                    <a:pt x="151" y="214"/>
                  </a:moveTo>
                  <a:cubicBezTo>
                    <a:pt x="148" y="214"/>
                    <a:pt x="145" y="214"/>
                    <a:pt x="142" y="214"/>
                  </a:cubicBezTo>
                  <a:cubicBezTo>
                    <a:pt x="137" y="214"/>
                    <a:pt x="132" y="214"/>
                    <a:pt x="127" y="212"/>
                  </a:cubicBezTo>
                  <a:cubicBezTo>
                    <a:pt x="123" y="210"/>
                    <a:pt x="119" y="208"/>
                    <a:pt x="115" y="204"/>
                  </a:cubicBezTo>
                  <a:cubicBezTo>
                    <a:pt x="112" y="200"/>
                    <a:pt x="108" y="196"/>
                    <a:pt x="105" y="190"/>
                  </a:cubicBezTo>
                  <a:cubicBezTo>
                    <a:pt x="102" y="185"/>
                    <a:pt x="98" y="178"/>
                    <a:pt x="95" y="170"/>
                  </a:cubicBezTo>
                  <a:cubicBezTo>
                    <a:pt x="77" y="128"/>
                    <a:pt x="77" y="128"/>
                    <a:pt x="77" y="128"/>
                  </a:cubicBezTo>
                  <a:cubicBezTo>
                    <a:pt x="36" y="212"/>
                    <a:pt x="36" y="212"/>
                    <a:pt x="36" y="212"/>
                  </a:cubicBezTo>
                  <a:cubicBezTo>
                    <a:pt x="0" y="212"/>
                    <a:pt x="0" y="212"/>
                    <a:pt x="0" y="212"/>
                  </a:cubicBezTo>
                  <a:cubicBezTo>
                    <a:pt x="63" y="99"/>
                    <a:pt x="63" y="99"/>
                    <a:pt x="63" y="99"/>
                  </a:cubicBezTo>
                  <a:cubicBezTo>
                    <a:pt x="41" y="51"/>
                    <a:pt x="41" y="51"/>
                    <a:pt x="41" y="51"/>
                  </a:cubicBezTo>
                  <a:cubicBezTo>
                    <a:pt x="37" y="42"/>
                    <a:pt x="33" y="36"/>
                    <a:pt x="30" y="32"/>
                  </a:cubicBezTo>
                  <a:cubicBezTo>
                    <a:pt x="27" y="28"/>
                    <a:pt x="23" y="26"/>
                    <a:pt x="18" y="26"/>
                  </a:cubicBezTo>
                  <a:cubicBezTo>
                    <a:pt x="15" y="26"/>
                    <a:pt x="12" y="26"/>
                    <a:pt x="9" y="28"/>
                  </a:cubicBezTo>
                  <a:cubicBezTo>
                    <a:pt x="9" y="2"/>
                    <a:pt x="9" y="2"/>
                    <a:pt x="9" y="2"/>
                  </a:cubicBezTo>
                  <a:cubicBezTo>
                    <a:pt x="11" y="1"/>
                    <a:pt x="13" y="1"/>
                    <a:pt x="16" y="0"/>
                  </a:cubicBezTo>
                  <a:cubicBezTo>
                    <a:pt x="19" y="0"/>
                    <a:pt x="21" y="0"/>
                    <a:pt x="24" y="0"/>
                  </a:cubicBezTo>
                  <a:cubicBezTo>
                    <a:pt x="29" y="0"/>
                    <a:pt x="33" y="0"/>
                    <a:pt x="37" y="2"/>
                  </a:cubicBezTo>
                  <a:cubicBezTo>
                    <a:pt x="40" y="3"/>
                    <a:pt x="44" y="5"/>
                    <a:pt x="47" y="7"/>
                  </a:cubicBezTo>
                  <a:cubicBezTo>
                    <a:pt x="50" y="10"/>
                    <a:pt x="53" y="13"/>
                    <a:pt x="55" y="16"/>
                  </a:cubicBezTo>
                  <a:cubicBezTo>
                    <a:pt x="58" y="20"/>
                    <a:pt x="60" y="25"/>
                    <a:pt x="63" y="30"/>
                  </a:cubicBezTo>
                  <a:cubicBezTo>
                    <a:pt x="80" y="71"/>
                    <a:pt x="80" y="71"/>
                    <a:pt x="80" y="71"/>
                  </a:cubicBezTo>
                  <a:cubicBezTo>
                    <a:pt x="112" y="3"/>
                    <a:pt x="112" y="3"/>
                    <a:pt x="112" y="3"/>
                  </a:cubicBezTo>
                  <a:cubicBezTo>
                    <a:pt x="148" y="3"/>
                    <a:pt x="148" y="3"/>
                    <a:pt x="148" y="3"/>
                  </a:cubicBezTo>
                  <a:cubicBezTo>
                    <a:pt x="95" y="100"/>
                    <a:pt x="95" y="100"/>
                    <a:pt x="95" y="100"/>
                  </a:cubicBezTo>
                  <a:cubicBezTo>
                    <a:pt x="122" y="161"/>
                    <a:pt x="122" y="161"/>
                    <a:pt x="122" y="161"/>
                  </a:cubicBezTo>
                  <a:cubicBezTo>
                    <a:pt x="126" y="169"/>
                    <a:pt x="130" y="176"/>
                    <a:pt x="134" y="181"/>
                  </a:cubicBezTo>
                  <a:cubicBezTo>
                    <a:pt x="138" y="186"/>
                    <a:pt x="143" y="188"/>
                    <a:pt x="148" y="188"/>
                  </a:cubicBezTo>
                  <a:cubicBezTo>
                    <a:pt x="150" y="188"/>
                    <a:pt x="152" y="188"/>
                    <a:pt x="153" y="188"/>
                  </a:cubicBezTo>
                  <a:cubicBezTo>
                    <a:pt x="154" y="188"/>
                    <a:pt x="155" y="187"/>
                    <a:pt x="157" y="187"/>
                  </a:cubicBezTo>
                  <a:cubicBezTo>
                    <a:pt x="157" y="212"/>
                    <a:pt x="157" y="212"/>
                    <a:pt x="157" y="212"/>
                  </a:cubicBezTo>
                  <a:cubicBezTo>
                    <a:pt x="155" y="213"/>
                    <a:pt x="153" y="213"/>
                    <a:pt x="151" y="21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0" name="Freeform 25">
              <a:extLst>
                <a:ext uri="{FF2B5EF4-FFF2-40B4-BE49-F238E27FC236}">
                  <a16:creationId xmlns:a16="http://schemas.microsoft.com/office/drawing/2014/main" id="{241C1A12-F3E1-4ACD-953B-5952601A335E}"/>
                </a:ext>
              </a:extLst>
            </p:cNvPr>
            <p:cNvSpPr>
              <a:spLocks noEditPoints="1"/>
            </p:cNvSpPr>
            <p:nvPr/>
          </p:nvSpPr>
          <p:spPr bwMode="black">
            <a:xfrm>
              <a:off x="8026510" y="5010511"/>
              <a:ext cx="131857" cy="121322"/>
            </a:xfrm>
            <a:custGeom>
              <a:avLst/>
              <a:gdLst/>
              <a:ahLst/>
              <a:cxnLst>
                <a:cxn ang="0">
                  <a:pos x="156" y="148"/>
                </a:cxn>
                <a:cxn ang="0">
                  <a:pos x="145" y="149"/>
                </a:cxn>
                <a:cxn ang="0">
                  <a:pos x="134" y="147"/>
                </a:cxn>
                <a:cxn ang="0">
                  <a:pos x="126" y="140"/>
                </a:cxn>
                <a:cxn ang="0">
                  <a:pos x="120" y="128"/>
                </a:cxn>
                <a:cxn ang="0">
                  <a:pos x="114" y="109"/>
                </a:cxn>
                <a:cxn ang="0">
                  <a:pos x="114" y="109"/>
                </a:cxn>
                <a:cxn ang="0">
                  <a:pos x="102" y="128"/>
                </a:cxn>
                <a:cxn ang="0">
                  <a:pos x="90" y="141"/>
                </a:cxn>
                <a:cxn ang="0">
                  <a:pos x="74" y="148"/>
                </a:cxn>
                <a:cxn ang="0">
                  <a:pos x="56" y="151"/>
                </a:cxn>
                <a:cxn ang="0">
                  <a:pos x="32" y="145"/>
                </a:cxn>
                <a:cxn ang="0">
                  <a:pos x="15" y="131"/>
                </a:cxn>
                <a:cxn ang="0">
                  <a:pos x="3" y="109"/>
                </a:cxn>
                <a:cxn ang="0">
                  <a:pos x="0" y="80"/>
                </a:cxn>
                <a:cxn ang="0">
                  <a:pos x="4" y="48"/>
                </a:cxn>
                <a:cxn ang="0">
                  <a:pos x="17" y="23"/>
                </a:cxn>
                <a:cxn ang="0">
                  <a:pos x="37" y="6"/>
                </a:cxn>
                <a:cxn ang="0">
                  <a:pos x="65" y="0"/>
                </a:cxn>
                <a:cxn ang="0">
                  <a:pos x="83" y="2"/>
                </a:cxn>
                <a:cxn ang="0">
                  <a:pos x="97" y="10"/>
                </a:cxn>
                <a:cxn ang="0">
                  <a:pos x="108" y="21"/>
                </a:cxn>
                <a:cxn ang="0">
                  <a:pos x="116" y="37"/>
                </a:cxn>
                <a:cxn ang="0">
                  <a:pos x="117" y="37"/>
                </a:cxn>
                <a:cxn ang="0">
                  <a:pos x="128" y="3"/>
                </a:cxn>
                <a:cxn ang="0">
                  <a:pos x="162" y="3"/>
                </a:cxn>
                <a:cxn ang="0">
                  <a:pos x="158" y="12"/>
                </a:cxn>
                <a:cxn ang="0">
                  <a:pos x="153" y="24"/>
                </a:cxn>
                <a:cxn ang="0">
                  <a:pos x="147" y="39"/>
                </a:cxn>
                <a:cxn ang="0">
                  <a:pos x="141" y="54"/>
                </a:cxn>
                <a:cxn ang="0">
                  <a:pos x="135" y="67"/>
                </a:cxn>
                <a:cxn ang="0">
                  <a:pos x="132" y="76"/>
                </a:cxn>
                <a:cxn ang="0">
                  <a:pos x="138" y="99"/>
                </a:cxn>
                <a:cxn ang="0">
                  <a:pos x="143" y="114"/>
                </a:cxn>
                <a:cxn ang="0">
                  <a:pos x="148" y="121"/>
                </a:cxn>
                <a:cxn ang="0">
                  <a:pos x="154" y="123"/>
                </a:cxn>
                <a:cxn ang="0">
                  <a:pos x="159" y="123"/>
                </a:cxn>
                <a:cxn ang="0">
                  <a:pos x="164" y="121"/>
                </a:cxn>
                <a:cxn ang="0">
                  <a:pos x="164" y="146"/>
                </a:cxn>
                <a:cxn ang="0">
                  <a:pos x="156" y="148"/>
                </a:cxn>
                <a:cxn ang="0">
                  <a:pos x="33" y="78"/>
                </a:cxn>
                <a:cxn ang="0">
                  <a:pos x="41" y="113"/>
                </a:cxn>
                <a:cxn ang="0">
                  <a:pos x="64" y="125"/>
                </a:cxn>
                <a:cxn ang="0">
                  <a:pos x="77" y="121"/>
                </a:cxn>
                <a:cxn ang="0">
                  <a:pos x="87" y="112"/>
                </a:cxn>
                <a:cxn ang="0">
                  <a:pos x="95" y="98"/>
                </a:cxn>
                <a:cxn ang="0">
                  <a:pos x="102" y="82"/>
                </a:cxn>
                <a:cxn ang="0">
                  <a:pos x="105" y="74"/>
                </a:cxn>
                <a:cxn ang="0">
                  <a:pos x="99" y="54"/>
                </a:cxn>
                <a:cxn ang="0">
                  <a:pos x="91" y="39"/>
                </a:cxn>
                <a:cxn ang="0">
                  <a:pos x="82" y="29"/>
                </a:cxn>
                <a:cxn ang="0">
                  <a:pos x="69" y="26"/>
                </a:cxn>
                <a:cxn ang="0">
                  <a:pos x="54" y="29"/>
                </a:cxn>
                <a:cxn ang="0">
                  <a:pos x="43" y="40"/>
                </a:cxn>
                <a:cxn ang="0">
                  <a:pos x="36" y="57"/>
                </a:cxn>
                <a:cxn ang="0">
                  <a:pos x="33" y="78"/>
                </a:cxn>
              </a:cxnLst>
              <a:rect l="0" t="0" r="r" b="b"/>
              <a:pathLst>
                <a:path w="164" h="151">
                  <a:moveTo>
                    <a:pt x="156" y="148"/>
                  </a:moveTo>
                  <a:cubicBezTo>
                    <a:pt x="153" y="149"/>
                    <a:pt x="149" y="149"/>
                    <a:pt x="145" y="149"/>
                  </a:cubicBezTo>
                  <a:cubicBezTo>
                    <a:pt x="141" y="149"/>
                    <a:pt x="137" y="148"/>
                    <a:pt x="134" y="147"/>
                  </a:cubicBezTo>
                  <a:cubicBezTo>
                    <a:pt x="131" y="146"/>
                    <a:pt x="129" y="143"/>
                    <a:pt x="126" y="140"/>
                  </a:cubicBezTo>
                  <a:cubicBezTo>
                    <a:pt x="124" y="137"/>
                    <a:pt x="122" y="133"/>
                    <a:pt x="120" y="128"/>
                  </a:cubicBezTo>
                  <a:cubicBezTo>
                    <a:pt x="118" y="123"/>
                    <a:pt x="116" y="117"/>
                    <a:pt x="114" y="109"/>
                  </a:cubicBezTo>
                  <a:cubicBezTo>
                    <a:pt x="114" y="109"/>
                    <a:pt x="114" y="109"/>
                    <a:pt x="114" y="109"/>
                  </a:cubicBezTo>
                  <a:cubicBezTo>
                    <a:pt x="110" y="117"/>
                    <a:pt x="106" y="123"/>
                    <a:pt x="102" y="128"/>
                  </a:cubicBezTo>
                  <a:cubicBezTo>
                    <a:pt x="99" y="133"/>
                    <a:pt x="94" y="137"/>
                    <a:pt x="90" y="141"/>
                  </a:cubicBezTo>
                  <a:cubicBezTo>
                    <a:pt x="85" y="144"/>
                    <a:pt x="80" y="147"/>
                    <a:pt x="74" y="148"/>
                  </a:cubicBezTo>
                  <a:cubicBezTo>
                    <a:pt x="69" y="150"/>
                    <a:pt x="63" y="151"/>
                    <a:pt x="56" y="151"/>
                  </a:cubicBezTo>
                  <a:cubicBezTo>
                    <a:pt x="47" y="151"/>
                    <a:pt x="39" y="149"/>
                    <a:pt x="32" y="145"/>
                  </a:cubicBezTo>
                  <a:cubicBezTo>
                    <a:pt x="25" y="142"/>
                    <a:pt x="19" y="137"/>
                    <a:pt x="15" y="131"/>
                  </a:cubicBezTo>
                  <a:cubicBezTo>
                    <a:pt x="10" y="125"/>
                    <a:pt x="6" y="117"/>
                    <a:pt x="3" y="109"/>
                  </a:cubicBezTo>
                  <a:cubicBezTo>
                    <a:pt x="1" y="100"/>
                    <a:pt x="0" y="91"/>
                    <a:pt x="0" y="80"/>
                  </a:cubicBezTo>
                  <a:cubicBezTo>
                    <a:pt x="0" y="68"/>
                    <a:pt x="1" y="58"/>
                    <a:pt x="4" y="48"/>
                  </a:cubicBezTo>
                  <a:cubicBezTo>
                    <a:pt x="7" y="38"/>
                    <a:pt x="11" y="30"/>
                    <a:pt x="17" y="23"/>
                  </a:cubicBezTo>
                  <a:cubicBezTo>
                    <a:pt x="22" y="15"/>
                    <a:pt x="29" y="10"/>
                    <a:pt x="37" y="6"/>
                  </a:cubicBezTo>
                  <a:cubicBezTo>
                    <a:pt x="45" y="2"/>
                    <a:pt x="54" y="0"/>
                    <a:pt x="65" y="0"/>
                  </a:cubicBezTo>
                  <a:cubicBezTo>
                    <a:pt x="72" y="0"/>
                    <a:pt x="78" y="1"/>
                    <a:pt x="83" y="2"/>
                  </a:cubicBezTo>
                  <a:cubicBezTo>
                    <a:pt x="89" y="4"/>
                    <a:pt x="93" y="7"/>
                    <a:pt x="97" y="10"/>
                  </a:cubicBezTo>
                  <a:cubicBezTo>
                    <a:pt x="102" y="13"/>
                    <a:pt x="105" y="17"/>
                    <a:pt x="108" y="21"/>
                  </a:cubicBezTo>
                  <a:cubicBezTo>
                    <a:pt x="111" y="26"/>
                    <a:pt x="114" y="31"/>
                    <a:pt x="116" y="37"/>
                  </a:cubicBezTo>
                  <a:cubicBezTo>
                    <a:pt x="117" y="37"/>
                    <a:pt x="117" y="37"/>
                    <a:pt x="117" y="37"/>
                  </a:cubicBezTo>
                  <a:cubicBezTo>
                    <a:pt x="128" y="3"/>
                    <a:pt x="128" y="3"/>
                    <a:pt x="128" y="3"/>
                  </a:cubicBezTo>
                  <a:cubicBezTo>
                    <a:pt x="162" y="3"/>
                    <a:pt x="162" y="3"/>
                    <a:pt x="162" y="3"/>
                  </a:cubicBezTo>
                  <a:cubicBezTo>
                    <a:pt x="161" y="5"/>
                    <a:pt x="160" y="8"/>
                    <a:pt x="158" y="12"/>
                  </a:cubicBezTo>
                  <a:cubicBezTo>
                    <a:pt x="157" y="15"/>
                    <a:pt x="155" y="20"/>
                    <a:pt x="153" y="24"/>
                  </a:cubicBezTo>
                  <a:cubicBezTo>
                    <a:pt x="151" y="29"/>
                    <a:pt x="149" y="34"/>
                    <a:pt x="147" y="39"/>
                  </a:cubicBezTo>
                  <a:cubicBezTo>
                    <a:pt x="145" y="44"/>
                    <a:pt x="143" y="49"/>
                    <a:pt x="141" y="54"/>
                  </a:cubicBezTo>
                  <a:cubicBezTo>
                    <a:pt x="139" y="59"/>
                    <a:pt x="137" y="63"/>
                    <a:pt x="135" y="67"/>
                  </a:cubicBezTo>
                  <a:cubicBezTo>
                    <a:pt x="134" y="71"/>
                    <a:pt x="133" y="74"/>
                    <a:pt x="132" y="76"/>
                  </a:cubicBezTo>
                  <a:cubicBezTo>
                    <a:pt x="134" y="85"/>
                    <a:pt x="136" y="93"/>
                    <a:pt x="138" y="99"/>
                  </a:cubicBezTo>
                  <a:cubicBezTo>
                    <a:pt x="139" y="105"/>
                    <a:pt x="141" y="110"/>
                    <a:pt x="143" y="114"/>
                  </a:cubicBezTo>
                  <a:cubicBezTo>
                    <a:pt x="145" y="117"/>
                    <a:pt x="146" y="120"/>
                    <a:pt x="148" y="121"/>
                  </a:cubicBezTo>
                  <a:cubicBezTo>
                    <a:pt x="150" y="123"/>
                    <a:pt x="152" y="123"/>
                    <a:pt x="154" y="123"/>
                  </a:cubicBezTo>
                  <a:cubicBezTo>
                    <a:pt x="155" y="123"/>
                    <a:pt x="157" y="123"/>
                    <a:pt x="159" y="123"/>
                  </a:cubicBezTo>
                  <a:cubicBezTo>
                    <a:pt x="160" y="123"/>
                    <a:pt x="162" y="122"/>
                    <a:pt x="164" y="121"/>
                  </a:cubicBezTo>
                  <a:cubicBezTo>
                    <a:pt x="164" y="146"/>
                    <a:pt x="164" y="146"/>
                    <a:pt x="164" y="146"/>
                  </a:cubicBezTo>
                  <a:cubicBezTo>
                    <a:pt x="162" y="147"/>
                    <a:pt x="159" y="147"/>
                    <a:pt x="156" y="148"/>
                  </a:cubicBezTo>
                  <a:close/>
                  <a:moveTo>
                    <a:pt x="33" y="78"/>
                  </a:moveTo>
                  <a:cubicBezTo>
                    <a:pt x="33" y="94"/>
                    <a:pt x="36" y="105"/>
                    <a:pt x="41" y="113"/>
                  </a:cubicBezTo>
                  <a:cubicBezTo>
                    <a:pt x="47" y="121"/>
                    <a:pt x="55" y="125"/>
                    <a:pt x="64" y="125"/>
                  </a:cubicBezTo>
                  <a:cubicBezTo>
                    <a:pt x="69" y="125"/>
                    <a:pt x="73" y="123"/>
                    <a:pt x="77" y="121"/>
                  </a:cubicBezTo>
                  <a:cubicBezTo>
                    <a:pt x="80" y="119"/>
                    <a:pt x="84" y="116"/>
                    <a:pt x="87" y="112"/>
                  </a:cubicBezTo>
                  <a:cubicBezTo>
                    <a:pt x="90" y="108"/>
                    <a:pt x="93" y="103"/>
                    <a:pt x="95" y="98"/>
                  </a:cubicBezTo>
                  <a:cubicBezTo>
                    <a:pt x="98" y="93"/>
                    <a:pt x="100" y="88"/>
                    <a:pt x="102" y="82"/>
                  </a:cubicBezTo>
                  <a:cubicBezTo>
                    <a:pt x="105" y="74"/>
                    <a:pt x="105" y="74"/>
                    <a:pt x="105" y="74"/>
                  </a:cubicBezTo>
                  <a:cubicBezTo>
                    <a:pt x="103" y="67"/>
                    <a:pt x="101" y="60"/>
                    <a:pt x="99" y="54"/>
                  </a:cubicBezTo>
                  <a:cubicBezTo>
                    <a:pt x="97" y="48"/>
                    <a:pt x="94" y="43"/>
                    <a:pt x="91" y="39"/>
                  </a:cubicBezTo>
                  <a:cubicBezTo>
                    <a:pt x="89" y="35"/>
                    <a:pt x="85" y="32"/>
                    <a:pt x="82" y="29"/>
                  </a:cubicBezTo>
                  <a:cubicBezTo>
                    <a:pt x="78" y="27"/>
                    <a:pt x="74" y="26"/>
                    <a:pt x="69" y="26"/>
                  </a:cubicBezTo>
                  <a:cubicBezTo>
                    <a:pt x="64" y="26"/>
                    <a:pt x="59" y="27"/>
                    <a:pt x="54" y="29"/>
                  </a:cubicBezTo>
                  <a:cubicBezTo>
                    <a:pt x="50" y="32"/>
                    <a:pt x="46" y="35"/>
                    <a:pt x="43" y="40"/>
                  </a:cubicBezTo>
                  <a:cubicBezTo>
                    <a:pt x="40" y="44"/>
                    <a:pt x="37" y="50"/>
                    <a:pt x="36" y="57"/>
                  </a:cubicBezTo>
                  <a:cubicBezTo>
                    <a:pt x="34" y="63"/>
                    <a:pt x="33" y="70"/>
                    <a:pt x="33" y="7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1" name="Freeform 26">
              <a:extLst>
                <a:ext uri="{FF2B5EF4-FFF2-40B4-BE49-F238E27FC236}">
                  <a16:creationId xmlns:a16="http://schemas.microsoft.com/office/drawing/2014/main" id="{15E456E0-A22E-4A66-B498-49539C00DA6D}"/>
                </a:ext>
              </a:extLst>
            </p:cNvPr>
            <p:cNvSpPr>
              <a:spLocks noEditPoints="1"/>
            </p:cNvSpPr>
            <p:nvPr/>
          </p:nvSpPr>
          <p:spPr bwMode="black">
            <a:xfrm>
              <a:off x="8170941" y="5010511"/>
              <a:ext cx="113166" cy="162783"/>
            </a:xfrm>
            <a:custGeom>
              <a:avLst/>
              <a:gdLst/>
              <a:ahLst/>
              <a:cxnLst>
                <a:cxn ang="0">
                  <a:pos x="141" y="73"/>
                </a:cxn>
                <a:cxn ang="0">
                  <a:pos x="136" y="105"/>
                </a:cxn>
                <a:cxn ang="0">
                  <a:pos x="123" y="129"/>
                </a:cxn>
                <a:cxn ang="0">
                  <a:pos x="103" y="145"/>
                </a:cxn>
                <a:cxn ang="0">
                  <a:pos x="76" y="151"/>
                </a:cxn>
                <a:cxn ang="0">
                  <a:pos x="50" y="146"/>
                </a:cxn>
                <a:cxn ang="0">
                  <a:pos x="32" y="135"/>
                </a:cxn>
                <a:cxn ang="0">
                  <a:pos x="32" y="135"/>
                </a:cxn>
                <a:cxn ang="0">
                  <a:pos x="32" y="203"/>
                </a:cxn>
                <a:cxn ang="0">
                  <a:pos x="0" y="203"/>
                </a:cxn>
                <a:cxn ang="0">
                  <a:pos x="0" y="74"/>
                </a:cxn>
                <a:cxn ang="0">
                  <a:pos x="4" y="44"/>
                </a:cxn>
                <a:cxn ang="0">
                  <a:pos x="17" y="20"/>
                </a:cxn>
                <a:cxn ang="0">
                  <a:pos x="39" y="5"/>
                </a:cxn>
                <a:cxn ang="0">
                  <a:pos x="70" y="0"/>
                </a:cxn>
                <a:cxn ang="0">
                  <a:pos x="100" y="5"/>
                </a:cxn>
                <a:cxn ang="0">
                  <a:pos x="123" y="21"/>
                </a:cxn>
                <a:cxn ang="0">
                  <a:pos x="136" y="44"/>
                </a:cxn>
                <a:cxn ang="0">
                  <a:pos x="141" y="73"/>
                </a:cxn>
                <a:cxn ang="0">
                  <a:pos x="107" y="73"/>
                </a:cxn>
                <a:cxn ang="0">
                  <a:pos x="105" y="54"/>
                </a:cxn>
                <a:cxn ang="0">
                  <a:pos x="97" y="39"/>
                </a:cxn>
                <a:cxn ang="0">
                  <a:pos x="85" y="30"/>
                </a:cxn>
                <a:cxn ang="0">
                  <a:pos x="69" y="26"/>
                </a:cxn>
                <a:cxn ang="0">
                  <a:pos x="52" y="30"/>
                </a:cxn>
                <a:cxn ang="0">
                  <a:pos x="40" y="40"/>
                </a:cxn>
                <a:cxn ang="0">
                  <a:pos x="34" y="53"/>
                </a:cxn>
                <a:cxn ang="0">
                  <a:pos x="32" y="70"/>
                </a:cxn>
                <a:cxn ang="0">
                  <a:pos x="32" y="108"/>
                </a:cxn>
                <a:cxn ang="0">
                  <a:pos x="39" y="114"/>
                </a:cxn>
                <a:cxn ang="0">
                  <a:pos x="48" y="120"/>
                </a:cxn>
                <a:cxn ang="0">
                  <a:pos x="58" y="123"/>
                </a:cxn>
                <a:cxn ang="0">
                  <a:pos x="68" y="124"/>
                </a:cxn>
                <a:cxn ang="0">
                  <a:pos x="97" y="111"/>
                </a:cxn>
                <a:cxn ang="0">
                  <a:pos x="107" y="73"/>
                </a:cxn>
              </a:cxnLst>
              <a:rect l="0" t="0" r="r" b="b"/>
              <a:pathLst>
                <a:path w="141" h="203">
                  <a:moveTo>
                    <a:pt x="141" y="73"/>
                  </a:moveTo>
                  <a:cubicBezTo>
                    <a:pt x="141" y="85"/>
                    <a:pt x="139" y="95"/>
                    <a:pt x="136" y="105"/>
                  </a:cubicBezTo>
                  <a:cubicBezTo>
                    <a:pt x="133" y="114"/>
                    <a:pt x="129" y="123"/>
                    <a:pt x="123" y="129"/>
                  </a:cubicBezTo>
                  <a:cubicBezTo>
                    <a:pt x="117" y="136"/>
                    <a:pt x="111" y="141"/>
                    <a:pt x="103" y="145"/>
                  </a:cubicBezTo>
                  <a:cubicBezTo>
                    <a:pt x="94" y="149"/>
                    <a:pt x="85" y="151"/>
                    <a:pt x="76" y="151"/>
                  </a:cubicBezTo>
                  <a:cubicBezTo>
                    <a:pt x="66" y="151"/>
                    <a:pt x="58" y="149"/>
                    <a:pt x="50" y="146"/>
                  </a:cubicBezTo>
                  <a:cubicBezTo>
                    <a:pt x="43" y="144"/>
                    <a:pt x="37" y="140"/>
                    <a:pt x="32" y="135"/>
                  </a:cubicBezTo>
                  <a:cubicBezTo>
                    <a:pt x="32" y="135"/>
                    <a:pt x="32" y="135"/>
                    <a:pt x="32" y="135"/>
                  </a:cubicBezTo>
                  <a:cubicBezTo>
                    <a:pt x="32" y="203"/>
                    <a:pt x="32" y="203"/>
                    <a:pt x="32" y="203"/>
                  </a:cubicBezTo>
                  <a:cubicBezTo>
                    <a:pt x="0" y="203"/>
                    <a:pt x="0" y="203"/>
                    <a:pt x="0" y="203"/>
                  </a:cubicBezTo>
                  <a:cubicBezTo>
                    <a:pt x="0" y="74"/>
                    <a:pt x="0" y="74"/>
                    <a:pt x="0" y="74"/>
                  </a:cubicBezTo>
                  <a:cubicBezTo>
                    <a:pt x="0" y="63"/>
                    <a:pt x="1" y="53"/>
                    <a:pt x="4" y="44"/>
                  </a:cubicBezTo>
                  <a:cubicBezTo>
                    <a:pt x="7" y="34"/>
                    <a:pt x="11" y="27"/>
                    <a:pt x="17" y="20"/>
                  </a:cubicBezTo>
                  <a:cubicBezTo>
                    <a:pt x="23" y="14"/>
                    <a:pt x="30" y="9"/>
                    <a:pt x="39" y="5"/>
                  </a:cubicBezTo>
                  <a:cubicBezTo>
                    <a:pt x="48" y="2"/>
                    <a:pt x="58" y="0"/>
                    <a:pt x="70" y="0"/>
                  </a:cubicBezTo>
                  <a:cubicBezTo>
                    <a:pt x="81" y="0"/>
                    <a:pt x="91" y="2"/>
                    <a:pt x="100" y="5"/>
                  </a:cubicBezTo>
                  <a:cubicBezTo>
                    <a:pt x="109" y="9"/>
                    <a:pt x="116" y="14"/>
                    <a:pt x="123" y="21"/>
                  </a:cubicBezTo>
                  <a:cubicBezTo>
                    <a:pt x="129" y="27"/>
                    <a:pt x="133" y="35"/>
                    <a:pt x="136" y="44"/>
                  </a:cubicBezTo>
                  <a:cubicBezTo>
                    <a:pt x="139" y="53"/>
                    <a:pt x="141" y="62"/>
                    <a:pt x="141" y="73"/>
                  </a:cubicBezTo>
                  <a:close/>
                  <a:moveTo>
                    <a:pt x="107" y="73"/>
                  </a:moveTo>
                  <a:cubicBezTo>
                    <a:pt x="107" y="66"/>
                    <a:pt x="106" y="60"/>
                    <a:pt x="105" y="54"/>
                  </a:cubicBezTo>
                  <a:cubicBezTo>
                    <a:pt x="103" y="48"/>
                    <a:pt x="101" y="44"/>
                    <a:pt x="97" y="39"/>
                  </a:cubicBezTo>
                  <a:cubicBezTo>
                    <a:pt x="94" y="35"/>
                    <a:pt x="90" y="32"/>
                    <a:pt x="85" y="30"/>
                  </a:cubicBezTo>
                  <a:cubicBezTo>
                    <a:pt x="81" y="28"/>
                    <a:pt x="75" y="26"/>
                    <a:pt x="69" y="26"/>
                  </a:cubicBezTo>
                  <a:cubicBezTo>
                    <a:pt x="62" y="26"/>
                    <a:pt x="56" y="28"/>
                    <a:pt x="52" y="30"/>
                  </a:cubicBezTo>
                  <a:cubicBezTo>
                    <a:pt x="47" y="32"/>
                    <a:pt x="43" y="36"/>
                    <a:pt x="40" y="40"/>
                  </a:cubicBezTo>
                  <a:cubicBezTo>
                    <a:pt x="37" y="44"/>
                    <a:pt x="35" y="48"/>
                    <a:pt x="34" y="53"/>
                  </a:cubicBezTo>
                  <a:cubicBezTo>
                    <a:pt x="33" y="59"/>
                    <a:pt x="32" y="64"/>
                    <a:pt x="32" y="70"/>
                  </a:cubicBezTo>
                  <a:cubicBezTo>
                    <a:pt x="32" y="108"/>
                    <a:pt x="32" y="108"/>
                    <a:pt x="32" y="108"/>
                  </a:cubicBezTo>
                  <a:cubicBezTo>
                    <a:pt x="34" y="110"/>
                    <a:pt x="36" y="112"/>
                    <a:pt x="39" y="114"/>
                  </a:cubicBezTo>
                  <a:cubicBezTo>
                    <a:pt x="42" y="116"/>
                    <a:pt x="45" y="118"/>
                    <a:pt x="48" y="120"/>
                  </a:cubicBezTo>
                  <a:cubicBezTo>
                    <a:pt x="51" y="121"/>
                    <a:pt x="54" y="122"/>
                    <a:pt x="58" y="123"/>
                  </a:cubicBezTo>
                  <a:cubicBezTo>
                    <a:pt x="61" y="124"/>
                    <a:pt x="65" y="124"/>
                    <a:pt x="68" y="124"/>
                  </a:cubicBezTo>
                  <a:cubicBezTo>
                    <a:pt x="80" y="124"/>
                    <a:pt x="90" y="120"/>
                    <a:pt x="97" y="111"/>
                  </a:cubicBezTo>
                  <a:cubicBezTo>
                    <a:pt x="104" y="103"/>
                    <a:pt x="107" y="90"/>
                    <a:pt x="107" y="7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2" name="Freeform 27">
              <a:extLst>
                <a:ext uri="{FF2B5EF4-FFF2-40B4-BE49-F238E27FC236}">
                  <a16:creationId xmlns:a16="http://schemas.microsoft.com/office/drawing/2014/main" id="{EF6986CF-A346-4B89-B4C3-EA0EFD6966A1}"/>
                </a:ext>
              </a:extLst>
            </p:cNvPr>
            <p:cNvSpPr>
              <a:spLocks/>
            </p:cNvSpPr>
            <p:nvPr/>
          </p:nvSpPr>
          <p:spPr bwMode="black">
            <a:xfrm>
              <a:off x="8305857" y="5012890"/>
              <a:ext cx="48257" cy="117924"/>
            </a:xfrm>
            <a:custGeom>
              <a:avLst/>
              <a:gdLst/>
              <a:ahLst/>
              <a:cxnLst>
                <a:cxn ang="0">
                  <a:pos x="51" y="146"/>
                </a:cxn>
                <a:cxn ang="0">
                  <a:pos x="38" y="147"/>
                </a:cxn>
                <a:cxn ang="0">
                  <a:pos x="21" y="144"/>
                </a:cxn>
                <a:cxn ang="0">
                  <a:pos x="9" y="135"/>
                </a:cxn>
                <a:cxn ang="0">
                  <a:pos x="2" y="121"/>
                </a:cxn>
                <a:cxn ang="0">
                  <a:pos x="0" y="104"/>
                </a:cxn>
                <a:cxn ang="0">
                  <a:pos x="0" y="0"/>
                </a:cxn>
                <a:cxn ang="0">
                  <a:pos x="33" y="0"/>
                </a:cxn>
                <a:cxn ang="0">
                  <a:pos x="33" y="99"/>
                </a:cxn>
                <a:cxn ang="0">
                  <a:pos x="34" y="110"/>
                </a:cxn>
                <a:cxn ang="0">
                  <a:pos x="38" y="116"/>
                </a:cxn>
                <a:cxn ang="0">
                  <a:pos x="43" y="120"/>
                </a:cxn>
                <a:cxn ang="0">
                  <a:pos x="48" y="121"/>
                </a:cxn>
                <a:cxn ang="0">
                  <a:pos x="55" y="120"/>
                </a:cxn>
                <a:cxn ang="0">
                  <a:pos x="60" y="118"/>
                </a:cxn>
                <a:cxn ang="0">
                  <a:pos x="60" y="143"/>
                </a:cxn>
                <a:cxn ang="0">
                  <a:pos x="51" y="146"/>
                </a:cxn>
              </a:cxnLst>
              <a:rect l="0" t="0" r="r" b="b"/>
              <a:pathLst>
                <a:path w="60" h="147">
                  <a:moveTo>
                    <a:pt x="51" y="146"/>
                  </a:moveTo>
                  <a:cubicBezTo>
                    <a:pt x="47" y="146"/>
                    <a:pt x="43" y="147"/>
                    <a:pt x="38" y="147"/>
                  </a:cubicBezTo>
                  <a:cubicBezTo>
                    <a:pt x="31" y="147"/>
                    <a:pt x="25" y="146"/>
                    <a:pt x="21" y="144"/>
                  </a:cubicBezTo>
                  <a:cubicBezTo>
                    <a:pt x="16" y="141"/>
                    <a:pt x="12" y="138"/>
                    <a:pt x="9" y="135"/>
                  </a:cubicBezTo>
                  <a:cubicBezTo>
                    <a:pt x="6" y="131"/>
                    <a:pt x="3" y="126"/>
                    <a:pt x="2" y="121"/>
                  </a:cubicBezTo>
                  <a:cubicBezTo>
                    <a:pt x="1" y="116"/>
                    <a:pt x="0" y="110"/>
                    <a:pt x="0" y="104"/>
                  </a:cubicBezTo>
                  <a:cubicBezTo>
                    <a:pt x="0" y="0"/>
                    <a:pt x="0" y="0"/>
                    <a:pt x="0" y="0"/>
                  </a:cubicBezTo>
                  <a:cubicBezTo>
                    <a:pt x="33" y="0"/>
                    <a:pt x="33" y="0"/>
                    <a:pt x="33" y="0"/>
                  </a:cubicBezTo>
                  <a:cubicBezTo>
                    <a:pt x="33" y="99"/>
                    <a:pt x="33" y="99"/>
                    <a:pt x="33" y="99"/>
                  </a:cubicBezTo>
                  <a:cubicBezTo>
                    <a:pt x="33" y="103"/>
                    <a:pt x="33" y="107"/>
                    <a:pt x="34" y="110"/>
                  </a:cubicBezTo>
                  <a:cubicBezTo>
                    <a:pt x="35" y="113"/>
                    <a:pt x="37" y="115"/>
                    <a:pt x="38" y="116"/>
                  </a:cubicBezTo>
                  <a:cubicBezTo>
                    <a:pt x="39" y="118"/>
                    <a:pt x="41" y="119"/>
                    <a:pt x="43" y="120"/>
                  </a:cubicBezTo>
                  <a:cubicBezTo>
                    <a:pt x="45" y="120"/>
                    <a:pt x="47" y="121"/>
                    <a:pt x="48" y="121"/>
                  </a:cubicBezTo>
                  <a:cubicBezTo>
                    <a:pt x="51" y="121"/>
                    <a:pt x="53" y="120"/>
                    <a:pt x="55" y="120"/>
                  </a:cubicBezTo>
                  <a:cubicBezTo>
                    <a:pt x="56" y="120"/>
                    <a:pt x="58" y="119"/>
                    <a:pt x="60" y="118"/>
                  </a:cubicBezTo>
                  <a:cubicBezTo>
                    <a:pt x="60" y="143"/>
                    <a:pt x="60" y="143"/>
                    <a:pt x="60" y="143"/>
                  </a:cubicBezTo>
                  <a:cubicBezTo>
                    <a:pt x="57" y="144"/>
                    <a:pt x="54" y="145"/>
                    <a:pt x="51" y="1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3" name="Freeform 28">
              <a:extLst>
                <a:ext uri="{FF2B5EF4-FFF2-40B4-BE49-F238E27FC236}">
                  <a16:creationId xmlns:a16="http://schemas.microsoft.com/office/drawing/2014/main" id="{A98A68A6-85B8-4F5D-80B9-C85A67A229FC}"/>
                </a:ext>
              </a:extLst>
            </p:cNvPr>
            <p:cNvSpPr>
              <a:spLocks noEditPoints="1"/>
            </p:cNvSpPr>
            <p:nvPr/>
          </p:nvSpPr>
          <p:spPr bwMode="black">
            <a:xfrm>
              <a:off x="8362950" y="5012890"/>
              <a:ext cx="127440" cy="118943"/>
            </a:xfrm>
            <a:custGeom>
              <a:avLst/>
              <a:gdLst/>
              <a:ahLst/>
              <a:cxnLst>
                <a:cxn ang="0">
                  <a:pos x="126" y="25"/>
                </a:cxn>
                <a:cxn ang="0">
                  <a:pos x="132" y="35"/>
                </a:cxn>
                <a:cxn ang="0">
                  <a:pos x="137" y="46"/>
                </a:cxn>
                <a:cxn ang="0">
                  <a:pos x="141" y="60"/>
                </a:cxn>
                <a:cxn ang="0">
                  <a:pos x="143" y="77"/>
                </a:cxn>
                <a:cxn ang="0">
                  <a:pos x="138" y="105"/>
                </a:cxn>
                <a:cxn ang="0">
                  <a:pos x="124" y="128"/>
                </a:cxn>
                <a:cxn ang="0">
                  <a:pos x="102" y="142"/>
                </a:cxn>
                <a:cxn ang="0">
                  <a:pos x="72" y="148"/>
                </a:cxn>
                <a:cxn ang="0">
                  <a:pos x="42" y="142"/>
                </a:cxn>
                <a:cxn ang="0">
                  <a:pos x="19" y="127"/>
                </a:cxn>
                <a:cxn ang="0">
                  <a:pos x="5" y="104"/>
                </a:cxn>
                <a:cxn ang="0">
                  <a:pos x="0" y="73"/>
                </a:cxn>
                <a:cxn ang="0">
                  <a:pos x="4" y="43"/>
                </a:cxn>
                <a:cxn ang="0">
                  <a:pos x="18" y="20"/>
                </a:cxn>
                <a:cxn ang="0">
                  <a:pos x="41" y="6"/>
                </a:cxn>
                <a:cxn ang="0">
                  <a:pos x="74" y="0"/>
                </a:cxn>
                <a:cxn ang="0">
                  <a:pos x="159" y="0"/>
                </a:cxn>
                <a:cxn ang="0">
                  <a:pos x="159" y="25"/>
                </a:cxn>
                <a:cxn ang="0">
                  <a:pos x="126" y="25"/>
                </a:cxn>
                <a:cxn ang="0">
                  <a:pos x="79" y="25"/>
                </a:cxn>
                <a:cxn ang="0">
                  <a:pos x="44" y="38"/>
                </a:cxn>
                <a:cxn ang="0">
                  <a:pos x="33" y="74"/>
                </a:cxn>
                <a:cxn ang="0">
                  <a:pos x="36" y="94"/>
                </a:cxn>
                <a:cxn ang="0">
                  <a:pos x="44" y="109"/>
                </a:cxn>
                <a:cxn ang="0">
                  <a:pos x="57" y="118"/>
                </a:cxn>
                <a:cxn ang="0">
                  <a:pos x="72" y="121"/>
                </a:cxn>
                <a:cxn ang="0">
                  <a:pos x="88" y="118"/>
                </a:cxn>
                <a:cxn ang="0">
                  <a:pos x="99" y="108"/>
                </a:cxn>
                <a:cxn ang="0">
                  <a:pos x="106" y="93"/>
                </a:cxn>
                <a:cxn ang="0">
                  <a:pos x="109" y="73"/>
                </a:cxn>
                <a:cxn ang="0">
                  <a:pos x="108" y="57"/>
                </a:cxn>
                <a:cxn ang="0">
                  <a:pos x="104" y="44"/>
                </a:cxn>
                <a:cxn ang="0">
                  <a:pos x="100" y="34"/>
                </a:cxn>
                <a:cxn ang="0">
                  <a:pos x="95" y="25"/>
                </a:cxn>
                <a:cxn ang="0">
                  <a:pos x="79" y="25"/>
                </a:cxn>
              </a:cxnLst>
              <a:rect l="0" t="0" r="r" b="b"/>
              <a:pathLst>
                <a:path w="159" h="148">
                  <a:moveTo>
                    <a:pt x="126" y="25"/>
                  </a:moveTo>
                  <a:cubicBezTo>
                    <a:pt x="128" y="28"/>
                    <a:pt x="130" y="31"/>
                    <a:pt x="132" y="35"/>
                  </a:cubicBezTo>
                  <a:cubicBezTo>
                    <a:pt x="134" y="38"/>
                    <a:pt x="136" y="42"/>
                    <a:pt x="137" y="46"/>
                  </a:cubicBezTo>
                  <a:cubicBezTo>
                    <a:pt x="139" y="50"/>
                    <a:pt x="140" y="55"/>
                    <a:pt x="141" y="60"/>
                  </a:cubicBezTo>
                  <a:cubicBezTo>
                    <a:pt x="142" y="65"/>
                    <a:pt x="143" y="71"/>
                    <a:pt x="143" y="77"/>
                  </a:cubicBezTo>
                  <a:cubicBezTo>
                    <a:pt x="143" y="87"/>
                    <a:pt x="141" y="97"/>
                    <a:pt x="138" y="105"/>
                  </a:cubicBezTo>
                  <a:cubicBezTo>
                    <a:pt x="135" y="114"/>
                    <a:pt x="130" y="121"/>
                    <a:pt x="124" y="128"/>
                  </a:cubicBezTo>
                  <a:cubicBezTo>
                    <a:pt x="119" y="134"/>
                    <a:pt x="111" y="139"/>
                    <a:pt x="102" y="142"/>
                  </a:cubicBezTo>
                  <a:cubicBezTo>
                    <a:pt x="94" y="146"/>
                    <a:pt x="84" y="148"/>
                    <a:pt x="72" y="148"/>
                  </a:cubicBezTo>
                  <a:cubicBezTo>
                    <a:pt x="61" y="148"/>
                    <a:pt x="51" y="146"/>
                    <a:pt x="42" y="142"/>
                  </a:cubicBezTo>
                  <a:cubicBezTo>
                    <a:pt x="33" y="139"/>
                    <a:pt x="26" y="134"/>
                    <a:pt x="19" y="127"/>
                  </a:cubicBezTo>
                  <a:cubicBezTo>
                    <a:pt x="13" y="121"/>
                    <a:pt x="8" y="113"/>
                    <a:pt x="5" y="104"/>
                  </a:cubicBezTo>
                  <a:cubicBezTo>
                    <a:pt x="1" y="94"/>
                    <a:pt x="0" y="84"/>
                    <a:pt x="0" y="73"/>
                  </a:cubicBezTo>
                  <a:cubicBezTo>
                    <a:pt x="0" y="62"/>
                    <a:pt x="1" y="52"/>
                    <a:pt x="4" y="43"/>
                  </a:cubicBezTo>
                  <a:cubicBezTo>
                    <a:pt x="7" y="34"/>
                    <a:pt x="12" y="27"/>
                    <a:pt x="18" y="20"/>
                  </a:cubicBezTo>
                  <a:cubicBezTo>
                    <a:pt x="24" y="14"/>
                    <a:pt x="32" y="9"/>
                    <a:pt x="41" y="6"/>
                  </a:cubicBezTo>
                  <a:cubicBezTo>
                    <a:pt x="50" y="2"/>
                    <a:pt x="62" y="0"/>
                    <a:pt x="74" y="0"/>
                  </a:cubicBezTo>
                  <a:cubicBezTo>
                    <a:pt x="159" y="0"/>
                    <a:pt x="159" y="0"/>
                    <a:pt x="159" y="0"/>
                  </a:cubicBezTo>
                  <a:cubicBezTo>
                    <a:pt x="159" y="25"/>
                    <a:pt x="159" y="25"/>
                    <a:pt x="159" y="25"/>
                  </a:cubicBezTo>
                  <a:lnTo>
                    <a:pt x="126" y="25"/>
                  </a:lnTo>
                  <a:close/>
                  <a:moveTo>
                    <a:pt x="79" y="25"/>
                  </a:moveTo>
                  <a:cubicBezTo>
                    <a:pt x="63" y="25"/>
                    <a:pt x="52" y="29"/>
                    <a:pt x="44" y="38"/>
                  </a:cubicBezTo>
                  <a:cubicBezTo>
                    <a:pt x="37" y="46"/>
                    <a:pt x="33" y="58"/>
                    <a:pt x="33" y="74"/>
                  </a:cubicBezTo>
                  <a:cubicBezTo>
                    <a:pt x="33" y="81"/>
                    <a:pt x="34" y="88"/>
                    <a:pt x="36" y="94"/>
                  </a:cubicBezTo>
                  <a:cubicBezTo>
                    <a:pt x="38" y="100"/>
                    <a:pt x="41" y="105"/>
                    <a:pt x="44" y="109"/>
                  </a:cubicBezTo>
                  <a:cubicBezTo>
                    <a:pt x="48" y="113"/>
                    <a:pt x="52" y="116"/>
                    <a:pt x="57" y="118"/>
                  </a:cubicBezTo>
                  <a:cubicBezTo>
                    <a:pt x="61" y="120"/>
                    <a:pt x="67" y="121"/>
                    <a:pt x="72" y="121"/>
                  </a:cubicBezTo>
                  <a:cubicBezTo>
                    <a:pt x="78" y="121"/>
                    <a:pt x="83" y="120"/>
                    <a:pt x="88" y="118"/>
                  </a:cubicBezTo>
                  <a:cubicBezTo>
                    <a:pt x="92" y="116"/>
                    <a:pt x="96" y="112"/>
                    <a:pt x="99" y="108"/>
                  </a:cubicBezTo>
                  <a:cubicBezTo>
                    <a:pt x="102" y="104"/>
                    <a:pt x="105" y="99"/>
                    <a:pt x="106" y="93"/>
                  </a:cubicBezTo>
                  <a:cubicBezTo>
                    <a:pt x="108" y="87"/>
                    <a:pt x="109" y="80"/>
                    <a:pt x="109" y="73"/>
                  </a:cubicBezTo>
                  <a:cubicBezTo>
                    <a:pt x="109" y="67"/>
                    <a:pt x="108" y="62"/>
                    <a:pt x="108" y="57"/>
                  </a:cubicBezTo>
                  <a:cubicBezTo>
                    <a:pt x="107" y="52"/>
                    <a:pt x="106" y="48"/>
                    <a:pt x="104" y="44"/>
                  </a:cubicBezTo>
                  <a:cubicBezTo>
                    <a:pt x="103" y="40"/>
                    <a:pt x="102" y="37"/>
                    <a:pt x="100" y="34"/>
                  </a:cubicBezTo>
                  <a:cubicBezTo>
                    <a:pt x="98" y="31"/>
                    <a:pt x="97" y="28"/>
                    <a:pt x="95" y="25"/>
                  </a:cubicBezTo>
                  <a:lnTo>
                    <a:pt x="79" y="25"/>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4" name="Freeform 29">
              <a:extLst>
                <a:ext uri="{FF2B5EF4-FFF2-40B4-BE49-F238E27FC236}">
                  <a16:creationId xmlns:a16="http://schemas.microsoft.com/office/drawing/2014/main" id="{2820A778-CA15-49C1-967D-87C072A3EF48}"/>
                </a:ext>
              </a:extLst>
            </p:cNvPr>
            <p:cNvSpPr>
              <a:spLocks/>
            </p:cNvSpPr>
            <p:nvPr/>
          </p:nvSpPr>
          <p:spPr bwMode="black">
            <a:xfrm>
              <a:off x="8496167" y="5012890"/>
              <a:ext cx="113166" cy="118943"/>
            </a:xfrm>
            <a:custGeom>
              <a:avLst/>
              <a:gdLst/>
              <a:ahLst/>
              <a:cxnLst>
                <a:cxn ang="0">
                  <a:pos x="86" y="26"/>
                </a:cxn>
                <a:cxn ang="0">
                  <a:pos x="86" y="98"/>
                </a:cxn>
                <a:cxn ang="0">
                  <a:pos x="91" y="116"/>
                </a:cxn>
                <a:cxn ang="0">
                  <a:pos x="104" y="121"/>
                </a:cxn>
                <a:cxn ang="0">
                  <a:pos x="110" y="121"/>
                </a:cxn>
                <a:cxn ang="0">
                  <a:pos x="117" y="119"/>
                </a:cxn>
                <a:cxn ang="0">
                  <a:pos x="117" y="144"/>
                </a:cxn>
                <a:cxn ang="0">
                  <a:pos x="107" y="146"/>
                </a:cxn>
                <a:cxn ang="0">
                  <a:pos x="94" y="148"/>
                </a:cxn>
                <a:cxn ang="0">
                  <a:pos x="76" y="144"/>
                </a:cxn>
                <a:cxn ang="0">
                  <a:pos x="63" y="135"/>
                </a:cxn>
                <a:cxn ang="0">
                  <a:pos x="56" y="120"/>
                </a:cxn>
                <a:cxn ang="0">
                  <a:pos x="53" y="100"/>
                </a:cxn>
                <a:cxn ang="0">
                  <a:pos x="53" y="26"/>
                </a:cxn>
                <a:cxn ang="0">
                  <a:pos x="36" y="26"/>
                </a:cxn>
                <a:cxn ang="0">
                  <a:pos x="25" y="27"/>
                </a:cxn>
                <a:cxn ang="0">
                  <a:pos x="15" y="30"/>
                </a:cxn>
                <a:cxn ang="0">
                  <a:pos x="7" y="34"/>
                </a:cxn>
                <a:cxn ang="0">
                  <a:pos x="0" y="38"/>
                </a:cxn>
                <a:cxn ang="0">
                  <a:pos x="0" y="10"/>
                </a:cxn>
                <a:cxn ang="0">
                  <a:pos x="6" y="6"/>
                </a:cxn>
                <a:cxn ang="0">
                  <a:pos x="15" y="3"/>
                </a:cxn>
                <a:cxn ang="0">
                  <a:pos x="26" y="1"/>
                </a:cxn>
                <a:cxn ang="0">
                  <a:pos x="39" y="0"/>
                </a:cxn>
                <a:cxn ang="0">
                  <a:pos x="141" y="0"/>
                </a:cxn>
                <a:cxn ang="0">
                  <a:pos x="141" y="26"/>
                </a:cxn>
                <a:cxn ang="0">
                  <a:pos x="86" y="26"/>
                </a:cxn>
              </a:cxnLst>
              <a:rect l="0" t="0" r="r" b="b"/>
              <a:pathLst>
                <a:path w="141" h="148">
                  <a:moveTo>
                    <a:pt x="86" y="26"/>
                  </a:moveTo>
                  <a:cubicBezTo>
                    <a:pt x="86" y="98"/>
                    <a:pt x="86" y="98"/>
                    <a:pt x="86" y="98"/>
                  </a:cubicBezTo>
                  <a:cubicBezTo>
                    <a:pt x="86" y="106"/>
                    <a:pt x="88" y="112"/>
                    <a:pt x="91" y="116"/>
                  </a:cubicBezTo>
                  <a:cubicBezTo>
                    <a:pt x="95" y="119"/>
                    <a:pt x="99" y="121"/>
                    <a:pt x="104" y="121"/>
                  </a:cubicBezTo>
                  <a:cubicBezTo>
                    <a:pt x="106" y="121"/>
                    <a:pt x="108" y="121"/>
                    <a:pt x="110" y="121"/>
                  </a:cubicBezTo>
                  <a:cubicBezTo>
                    <a:pt x="113" y="120"/>
                    <a:pt x="115" y="120"/>
                    <a:pt x="117" y="119"/>
                  </a:cubicBezTo>
                  <a:cubicBezTo>
                    <a:pt x="117" y="144"/>
                    <a:pt x="117" y="144"/>
                    <a:pt x="117" y="144"/>
                  </a:cubicBezTo>
                  <a:cubicBezTo>
                    <a:pt x="115" y="145"/>
                    <a:pt x="111" y="146"/>
                    <a:pt x="107" y="146"/>
                  </a:cubicBezTo>
                  <a:cubicBezTo>
                    <a:pt x="104" y="147"/>
                    <a:pt x="99" y="148"/>
                    <a:pt x="94" y="148"/>
                  </a:cubicBezTo>
                  <a:cubicBezTo>
                    <a:pt x="87" y="148"/>
                    <a:pt x="81" y="146"/>
                    <a:pt x="76" y="144"/>
                  </a:cubicBezTo>
                  <a:cubicBezTo>
                    <a:pt x="71" y="142"/>
                    <a:pt x="66" y="139"/>
                    <a:pt x="63" y="135"/>
                  </a:cubicBezTo>
                  <a:cubicBezTo>
                    <a:pt x="60" y="130"/>
                    <a:pt x="57" y="125"/>
                    <a:pt x="56" y="120"/>
                  </a:cubicBezTo>
                  <a:cubicBezTo>
                    <a:pt x="54" y="114"/>
                    <a:pt x="53" y="108"/>
                    <a:pt x="53" y="100"/>
                  </a:cubicBezTo>
                  <a:cubicBezTo>
                    <a:pt x="53" y="26"/>
                    <a:pt x="53" y="26"/>
                    <a:pt x="53" y="26"/>
                  </a:cubicBezTo>
                  <a:cubicBezTo>
                    <a:pt x="36" y="26"/>
                    <a:pt x="36" y="26"/>
                    <a:pt x="36" y="26"/>
                  </a:cubicBezTo>
                  <a:cubicBezTo>
                    <a:pt x="32" y="26"/>
                    <a:pt x="29" y="27"/>
                    <a:pt x="25" y="27"/>
                  </a:cubicBezTo>
                  <a:cubicBezTo>
                    <a:pt x="22" y="28"/>
                    <a:pt x="18" y="29"/>
                    <a:pt x="15" y="30"/>
                  </a:cubicBezTo>
                  <a:cubicBezTo>
                    <a:pt x="12" y="31"/>
                    <a:pt x="9" y="32"/>
                    <a:pt x="7" y="34"/>
                  </a:cubicBezTo>
                  <a:cubicBezTo>
                    <a:pt x="4" y="35"/>
                    <a:pt x="2" y="36"/>
                    <a:pt x="0" y="38"/>
                  </a:cubicBezTo>
                  <a:cubicBezTo>
                    <a:pt x="0" y="10"/>
                    <a:pt x="0" y="10"/>
                    <a:pt x="0" y="10"/>
                  </a:cubicBezTo>
                  <a:cubicBezTo>
                    <a:pt x="2" y="9"/>
                    <a:pt x="4" y="7"/>
                    <a:pt x="6" y="6"/>
                  </a:cubicBezTo>
                  <a:cubicBezTo>
                    <a:pt x="9" y="5"/>
                    <a:pt x="12" y="4"/>
                    <a:pt x="15" y="3"/>
                  </a:cubicBezTo>
                  <a:cubicBezTo>
                    <a:pt x="18" y="2"/>
                    <a:pt x="22" y="2"/>
                    <a:pt x="26" y="1"/>
                  </a:cubicBezTo>
                  <a:cubicBezTo>
                    <a:pt x="30" y="1"/>
                    <a:pt x="34" y="0"/>
                    <a:pt x="39" y="0"/>
                  </a:cubicBezTo>
                  <a:cubicBezTo>
                    <a:pt x="141" y="0"/>
                    <a:pt x="141" y="0"/>
                    <a:pt x="141" y="0"/>
                  </a:cubicBezTo>
                  <a:cubicBezTo>
                    <a:pt x="141" y="26"/>
                    <a:pt x="141" y="26"/>
                    <a:pt x="141" y="26"/>
                  </a:cubicBezTo>
                  <a:lnTo>
                    <a:pt x="86" y="26"/>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5" name="Freeform 30">
              <a:extLst>
                <a:ext uri="{FF2B5EF4-FFF2-40B4-BE49-F238E27FC236}">
                  <a16:creationId xmlns:a16="http://schemas.microsoft.com/office/drawing/2014/main" id="{94F44F81-1283-4441-9B3F-BAC398A44168}"/>
                </a:ext>
              </a:extLst>
            </p:cNvPr>
            <p:cNvSpPr>
              <a:spLocks noEditPoints="1"/>
            </p:cNvSpPr>
            <p:nvPr/>
          </p:nvSpPr>
          <p:spPr bwMode="black">
            <a:xfrm>
              <a:off x="8614091" y="4955117"/>
              <a:ext cx="168560" cy="176716"/>
            </a:xfrm>
            <a:custGeom>
              <a:avLst/>
              <a:gdLst/>
              <a:ahLst/>
              <a:cxnLst>
                <a:cxn ang="0">
                  <a:pos x="198" y="88"/>
                </a:cxn>
                <a:cxn ang="0">
                  <a:pos x="204" y="106"/>
                </a:cxn>
                <a:cxn ang="0">
                  <a:pos x="208" y="126"/>
                </a:cxn>
                <a:cxn ang="0">
                  <a:pos x="210" y="149"/>
                </a:cxn>
                <a:cxn ang="0">
                  <a:pos x="206" y="178"/>
                </a:cxn>
                <a:cxn ang="0">
                  <a:pos x="194" y="201"/>
                </a:cxn>
                <a:cxn ang="0">
                  <a:pos x="175" y="215"/>
                </a:cxn>
                <a:cxn ang="0">
                  <a:pos x="150" y="220"/>
                </a:cxn>
                <a:cxn ang="0">
                  <a:pos x="134" y="217"/>
                </a:cxn>
                <a:cxn ang="0">
                  <a:pos x="122" y="211"/>
                </a:cxn>
                <a:cxn ang="0">
                  <a:pos x="112" y="201"/>
                </a:cxn>
                <a:cxn ang="0">
                  <a:pos x="105" y="190"/>
                </a:cxn>
                <a:cxn ang="0">
                  <a:pos x="104" y="190"/>
                </a:cxn>
                <a:cxn ang="0">
                  <a:pos x="98" y="201"/>
                </a:cxn>
                <a:cxn ang="0">
                  <a:pos x="88" y="211"/>
                </a:cxn>
                <a:cxn ang="0">
                  <a:pos x="75" y="217"/>
                </a:cxn>
                <a:cxn ang="0">
                  <a:pos x="60" y="220"/>
                </a:cxn>
                <a:cxn ang="0">
                  <a:pos x="34" y="214"/>
                </a:cxn>
                <a:cxn ang="0">
                  <a:pos x="15" y="200"/>
                </a:cxn>
                <a:cxn ang="0">
                  <a:pos x="4" y="177"/>
                </a:cxn>
                <a:cxn ang="0">
                  <a:pos x="0" y="148"/>
                </a:cxn>
                <a:cxn ang="0">
                  <a:pos x="2" y="126"/>
                </a:cxn>
                <a:cxn ang="0">
                  <a:pos x="6" y="106"/>
                </a:cxn>
                <a:cxn ang="0">
                  <a:pos x="12" y="88"/>
                </a:cxn>
                <a:cxn ang="0">
                  <a:pos x="18" y="72"/>
                </a:cxn>
                <a:cxn ang="0">
                  <a:pos x="52" y="72"/>
                </a:cxn>
                <a:cxn ang="0">
                  <a:pos x="45" y="88"/>
                </a:cxn>
                <a:cxn ang="0">
                  <a:pos x="39" y="107"/>
                </a:cxn>
                <a:cxn ang="0">
                  <a:pos x="34" y="128"/>
                </a:cxn>
                <a:cxn ang="0">
                  <a:pos x="32" y="149"/>
                </a:cxn>
                <a:cxn ang="0">
                  <a:pos x="34" y="168"/>
                </a:cxn>
                <a:cxn ang="0">
                  <a:pos x="40" y="182"/>
                </a:cxn>
                <a:cxn ang="0">
                  <a:pos x="49" y="190"/>
                </a:cxn>
                <a:cxn ang="0">
                  <a:pos x="61" y="193"/>
                </a:cxn>
                <a:cxn ang="0">
                  <a:pos x="72" y="191"/>
                </a:cxn>
                <a:cxn ang="0">
                  <a:pos x="81" y="183"/>
                </a:cxn>
                <a:cxn ang="0">
                  <a:pos x="87" y="170"/>
                </a:cxn>
                <a:cxn ang="0">
                  <a:pos x="89" y="149"/>
                </a:cxn>
                <a:cxn ang="0">
                  <a:pos x="89" y="111"/>
                </a:cxn>
                <a:cxn ang="0">
                  <a:pos x="121" y="111"/>
                </a:cxn>
                <a:cxn ang="0">
                  <a:pos x="121" y="149"/>
                </a:cxn>
                <a:cxn ang="0">
                  <a:pos x="123" y="170"/>
                </a:cxn>
                <a:cxn ang="0">
                  <a:pos x="129" y="183"/>
                </a:cxn>
                <a:cxn ang="0">
                  <a:pos x="138" y="191"/>
                </a:cxn>
                <a:cxn ang="0">
                  <a:pos x="149" y="193"/>
                </a:cxn>
                <a:cxn ang="0">
                  <a:pos x="161" y="190"/>
                </a:cxn>
                <a:cxn ang="0">
                  <a:pos x="170" y="181"/>
                </a:cxn>
                <a:cxn ang="0">
                  <a:pos x="176" y="167"/>
                </a:cxn>
                <a:cxn ang="0">
                  <a:pos x="178" y="149"/>
                </a:cxn>
                <a:cxn ang="0">
                  <a:pos x="176" y="128"/>
                </a:cxn>
                <a:cxn ang="0">
                  <a:pos x="171" y="107"/>
                </a:cxn>
                <a:cxn ang="0">
                  <a:pos x="165" y="88"/>
                </a:cxn>
                <a:cxn ang="0">
                  <a:pos x="158" y="72"/>
                </a:cxn>
                <a:cxn ang="0">
                  <a:pos x="192" y="72"/>
                </a:cxn>
                <a:cxn ang="0">
                  <a:pos x="198" y="88"/>
                </a:cxn>
                <a:cxn ang="0">
                  <a:pos x="107" y="49"/>
                </a:cxn>
                <a:cxn ang="0">
                  <a:pos x="90" y="49"/>
                </a:cxn>
                <a:cxn ang="0">
                  <a:pos x="103" y="0"/>
                </a:cxn>
                <a:cxn ang="0">
                  <a:pos x="132" y="0"/>
                </a:cxn>
                <a:cxn ang="0">
                  <a:pos x="107" y="49"/>
                </a:cxn>
              </a:cxnLst>
              <a:rect l="0" t="0" r="r" b="b"/>
              <a:pathLst>
                <a:path w="210" h="220">
                  <a:moveTo>
                    <a:pt x="198" y="88"/>
                  </a:moveTo>
                  <a:cubicBezTo>
                    <a:pt x="200" y="93"/>
                    <a:pt x="202" y="99"/>
                    <a:pt x="204" y="106"/>
                  </a:cubicBezTo>
                  <a:cubicBezTo>
                    <a:pt x="206" y="112"/>
                    <a:pt x="207" y="119"/>
                    <a:pt x="208" y="126"/>
                  </a:cubicBezTo>
                  <a:cubicBezTo>
                    <a:pt x="210" y="133"/>
                    <a:pt x="210" y="141"/>
                    <a:pt x="210" y="149"/>
                  </a:cubicBezTo>
                  <a:cubicBezTo>
                    <a:pt x="210" y="160"/>
                    <a:pt x="209" y="169"/>
                    <a:pt x="206" y="178"/>
                  </a:cubicBezTo>
                  <a:cubicBezTo>
                    <a:pt x="203" y="187"/>
                    <a:pt x="199" y="195"/>
                    <a:pt x="194" y="201"/>
                  </a:cubicBezTo>
                  <a:cubicBezTo>
                    <a:pt x="189" y="207"/>
                    <a:pt x="182" y="211"/>
                    <a:pt x="175" y="215"/>
                  </a:cubicBezTo>
                  <a:cubicBezTo>
                    <a:pt x="167" y="218"/>
                    <a:pt x="159" y="220"/>
                    <a:pt x="150" y="220"/>
                  </a:cubicBezTo>
                  <a:cubicBezTo>
                    <a:pt x="144" y="220"/>
                    <a:pt x="139" y="219"/>
                    <a:pt x="134" y="217"/>
                  </a:cubicBezTo>
                  <a:cubicBezTo>
                    <a:pt x="130" y="216"/>
                    <a:pt x="125" y="214"/>
                    <a:pt x="122" y="211"/>
                  </a:cubicBezTo>
                  <a:cubicBezTo>
                    <a:pt x="118" y="208"/>
                    <a:pt x="115" y="205"/>
                    <a:pt x="112" y="201"/>
                  </a:cubicBezTo>
                  <a:cubicBezTo>
                    <a:pt x="109" y="198"/>
                    <a:pt x="107" y="194"/>
                    <a:pt x="105" y="190"/>
                  </a:cubicBezTo>
                  <a:cubicBezTo>
                    <a:pt x="104" y="190"/>
                    <a:pt x="104" y="190"/>
                    <a:pt x="104" y="190"/>
                  </a:cubicBezTo>
                  <a:cubicBezTo>
                    <a:pt x="103" y="194"/>
                    <a:pt x="101" y="198"/>
                    <a:pt x="98" y="201"/>
                  </a:cubicBezTo>
                  <a:cubicBezTo>
                    <a:pt x="95" y="205"/>
                    <a:pt x="92" y="208"/>
                    <a:pt x="88" y="211"/>
                  </a:cubicBezTo>
                  <a:cubicBezTo>
                    <a:pt x="84" y="213"/>
                    <a:pt x="80" y="216"/>
                    <a:pt x="75" y="217"/>
                  </a:cubicBezTo>
                  <a:cubicBezTo>
                    <a:pt x="70" y="219"/>
                    <a:pt x="65" y="220"/>
                    <a:pt x="60" y="220"/>
                  </a:cubicBezTo>
                  <a:cubicBezTo>
                    <a:pt x="50" y="220"/>
                    <a:pt x="41" y="218"/>
                    <a:pt x="34" y="214"/>
                  </a:cubicBezTo>
                  <a:cubicBezTo>
                    <a:pt x="26" y="211"/>
                    <a:pt x="20" y="206"/>
                    <a:pt x="15" y="200"/>
                  </a:cubicBezTo>
                  <a:cubicBezTo>
                    <a:pt x="10" y="193"/>
                    <a:pt x="6" y="186"/>
                    <a:pt x="4" y="177"/>
                  </a:cubicBezTo>
                  <a:cubicBezTo>
                    <a:pt x="1" y="168"/>
                    <a:pt x="0" y="159"/>
                    <a:pt x="0" y="148"/>
                  </a:cubicBezTo>
                  <a:cubicBezTo>
                    <a:pt x="0" y="141"/>
                    <a:pt x="1" y="133"/>
                    <a:pt x="2" y="126"/>
                  </a:cubicBezTo>
                  <a:cubicBezTo>
                    <a:pt x="3" y="119"/>
                    <a:pt x="4" y="112"/>
                    <a:pt x="6" y="106"/>
                  </a:cubicBezTo>
                  <a:cubicBezTo>
                    <a:pt x="8" y="99"/>
                    <a:pt x="10" y="93"/>
                    <a:pt x="12" y="88"/>
                  </a:cubicBezTo>
                  <a:cubicBezTo>
                    <a:pt x="14" y="82"/>
                    <a:pt x="16" y="77"/>
                    <a:pt x="18" y="72"/>
                  </a:cubicBezTo>
                  <a:cubicBezTo>
                    <a:pt x="52" y="72"/>
                    <a:pt x="52" y="72"/>
                    <a:pt x="52" y="72"/>
                  </a:cubicBezTo>
                  <a:cubicBezTo>
                    <a:pt x="50" y="77"/>
                    <a:pt x="48" y="82"/>
                    <a:pt x="45" y="88"/>
                  </a:cubicBezTo>
                  <a:cubicBezTo>
                    <a:pt x="43" y="94"/>
                    <a:pt x="41" y="100"/>
                    <a:pt x="39" y="107"/>
                  </a:cubicBezTo>
                  <a:cubicBezTo>
                    <a:pt x="37" y="114"/>
                    <a:pt x="35" y="121"/>
                    <a:pt x="34" y="128"/>
                  </a:cubicBezTo>
                  <a:cubicBezTo>
                    <a:pt x="32" y="135"/>
                    <a:pt x="32" y="142"/>
                    <a:pt x="32" y="149"/>
                  </a:cubicBezTo>
                  <a:cubicBezTo>
                    <a:pt x="32" y="156"/>
                    <a:pt x="33" y="162"/>
                    <a:pt x="34" y="168"/>
                  </a:cubicBezTo>
                  <a:cubicBezTo>
                    <a:pt x="35" y="174"/>
                    <a:pt x="37" y="178"/>
                    <a:pt x="40" y="182"/>
                  </a:cubicBezTo>
                  <a:cubicBezTo>
                    <a:pt x="42" y="186"/>
                    <a:pt x="46" y="188"/>
                    <a:pt x="49" y="190"/>
                  </a:cubicBezTo>
                  <a:cubicBezTo>
                    <a:pt x="53" y="192"/>
                    <a:pt x="56" y="193"/>
                    <a:pt x="61" y="193"/>
                  </a:cubicBezTo>
                  <a:cubicBezTo>
                    <a:pt x="65" y="193"/>
                    <a:pt x="69" y="192"/>
                    <a:pt x="72" y="191"/>
                  </a:cubicBezTo>
                  <a:cubicBezTo>
                    <a:pt x="76" y="189"/>
                    <a:pt x="79" y="187"/>
                    <a:pt x="81" y="183"/>
                  </a:cubicBezTo>
                  <a:cubicBezTo>
                    <a:pt x="84" y="180"/>
                    <a:pt x="86" y="175"/>
                    <a:pt x="87" y="170"/>
                  </a:cubicBezTo>
                  <a:cubicBezTo>
                    <a:pt x="89" y="164"/>
                    <a:pt x="89" y="158"/>
                    <a:pt x="89" y="149"/>
                  </a:cubicBezTo>
                  <a:cubicBezTo>
                    <a:pt x="89" y="111"/>
                    <a:pt x="89" y="111"/>
                    <a:pt x="89" y="111"/>
                  </a:cubicBezTo>
                  <a:cubicBezTo>
                    <a:pt x="121" y="111"/>
                    <a:pt x="121" y="111"/>
                    <a:pt x="121" y="111"/>
                  </a:cubicBezTo>
                  <a:cubicBezTo>
                    <a:pt x="121" y="149"/>
                    <a:pt x="121" y="149"/>
                    <a:pt x="121" y="149"/>
                  </a:cubicBezTo>
                  <a:cubicBezTo>
                    <a:pt x="121" y="158"/>
                    <a:pt x="122" y="164"/>
                    <a:pt x="123" y="170"/>
                  </a:cubicBezTo>
                  <a:cubicBezTo>
                    <a:pt x="124" y="175"/>
                    <a:pt x="126" y="180"/>
                    <a:pt x="129" y="183"/>
                  </a:cubicBezTo>
                  <a:cubicBezTo>
                    <a:pt x="131" y="187"/>
                    <a:pt x="134" y="189"/>
                    <a:pt x="138" y="191"/>
                  </a:cubicBezTo>
                  <a:cubicBezTo>
                    <a:pt x="141" y="192"/>
                    <a:pt x="145" y="193"/>
                    <a:pt x="149" y="193"/>
                  </a:cubicBezTo>
                  <a:cubicBezTo>
                    <a:pt x="153" y="193"/>
                    <a:pt x="157" y="192"/>
                    <a:pt x="161" y="190"/>
                  </a:cubicBezTo>
                  <a:cubicBezTo>
                    <a:pt x="164" y="188"/>
                    <a:pt x="167" y="185"/>
                    <a:pt x="170" y="181"/>
                  </a:cubicBezTo>
                  <a:cubicBezTo>
                    <a:pt x="173" y="178"/>
                    <a:pt x="175" y="173"/>
                    <a:pt x="176" y="167"/>
                  </a:cubicBezTo>
                  <a:cubicBezTo>
                    <a:pt x="177" y="162"/>
                    <a:pt x="178" y="156"/>
                    <a:pt x="178" y="149"/>
                  </a:cubicBezTo>
                  <a:cubicBezTo>
                    <a:pt x="178" y="142"/>
                    <a:pt x="177" y="135"/>
                    <a:pt x="176" y="128"/>
                  </a:cubicBezTo>
                  <a:cubicBezTo>
                    <a:pt x="175" y="121"/>
                    <a:pt x="173" y="114"/>
                    <a:pt x="171" y="107"/>
                  </a:cubicBezTo>
                  <a:cubicBezTo>
                    <a:pt x="169" y="100"/>
                    <a:pt x="167" y="94"/>
                    <a:pt x="165" y="88"/>
                  </a:cubicBezTo>
                  <a:cubicBezTo>
                    <a:pt x="162" y="82"/>
                    <a:pt x="160" y="77"/>
                    <a:pt x="158" y="72"/>
                  </a:cubicBezTo>
                  <a:cubicBezTo>
                    <a:pt x="192" y="72"/>
                    <a:pt x="192" y="72"/>
                    <a:pt x="192" y="72"/>
                  </a:cubicBezTo>
                  <a:cubicBezTo>
                    <a:pt x="194" y="77"/>
                    <a:pt x="196" y="82"/>
                    <a:pt x="198" y="88"/>
                  </a:cubicBezTo>
                  <a:close/>
                  <a:moveTo>
                    <a:pt x="107" y="49"/>
                  </a:moveTo>
                  <a:cubicBezTo>
                    <a:pt x="90" y="49"/>
                    <a:pt x="90" y="49"/>
                    <a:pt x="90" y="49"/>
                  </a:cubicBezTo>
                  <a:cubicBezTo>
                    <a:pt x="103" y="0"/>
                    <a:pt x="103" y="0"/>
                    <a:pt x="103" y="0"/>
                  </a:cubicBezTo>
                  <a:cubicBezTo>
                    <a:pt x="132" y="0"/>
                    <a:pt x="132" y="0"/>
                    <a:pt x="132" y="0"/>
                  </a:cubicBezTo>
                  <a:lnTo>
                    <a:pt x="107" y="4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5" name="Group 524">
            <a:extLst>
              <a:ext uri="{FF2B5EF4-FFF2-40B4-BE49-F238E27FC236}">
                <a16:creationId xmlns:a16="http://schemas.microsoft.com/office/drawing/2014/main" id="{4CE295C3-B56D-4733-A511-68B3197E821F}"/>
              </a:ext>
            </a:extLst>
          </p:cNvPr>
          <p:cNvGrpSpPr/>
          <p:nvPr/>
        </p:nvGrpSpPr>
        <p:grpSpPr bwMode="black">
          <a:xfrm>
            <a:off x="5554142" y="4445620"/>
            <a:ext cx="348486" cy="182485"/>
            <a:chOff x="2772926" y="4973833"/>
            <a:chExt cx="349910" cy="189581"/>
          </a:xfrm>
          <a:solidFill>
            <a:srgbClr val="FFFFFF"/>
          </a:solidFill>
          <a:effectLst/>
        </p:grpSpPr>
        <p:sp>
          <p:nvSpPr>
            <p:cNvPr id="644" name="Freeform 21">
              <a:extLst>
                <a:ext uri="{FF2B5EF4-FFF2-40B4-BE49-F238E27FC236}">
                  <a16:creationId xmlns:a16="http://schemas.microsoft.com/office/drawing/2014/main" id="{2B913CB0-F66C-447D-9E49-EE82C747F6FC}"/>
                </a:ext>
              </a:extLst>
            </p:cNvPr>
            <p:cNvSpPr>
              <a:spLocks/>
            </p:cNvSpPr>
            <p:nvPr/>
          </p:nvSpPr>
          <p:spPr bwMode="black">
            <a:xfrm>
              <a:off x="2772926" y="4984201"/>
              <a:ext cx="130337" cy="175881"/>
            </a:xfrm>
            <a:custGeom>
              <a:avLst/>
              <a:gdLst/>
              <a:ahLst/>
              <a:cxnLst>
                <a:cxn ang="0">
                  <a:pos x="218" y="69"/>
                </a:cxn>
                <a:cxn ang="0">
                  <a:pos x="218" y="475"/>
                </a:cxn>
                <a:cxn ang="0">
                  <a:pos x="137" y="475"/>
                </a:cxn>
                <a:cxn ang="0">
                  <a:pos x="137" y="69"/>
                </a:cxn>
                <a:cxn ang="0">
                  <a:pos x="0" y="69"/>
                </a:cxn>
                <a:cxn ang="0">
                  <a:pos x="0" y="0"/>
                </a:cxn>
                <a:cxn ang="0">
                  <a:pos x="352" y="0"/>
                </a:cxn>
                <a:cxn ang="0">
                  <a:pos x="352" y="69"/>
                </a:cxn>
                <a:cxn ang="0">
                  <a:pos x="218" y="69"/>
                </a:cxn>
              </a:cxnLst>
              <a:rect l="0" t="0" r="r" b="b"/>
              <a:pathLst>
                <a:path w="352" h="475">
                  <a:moveTo>
                    <a:pt x="218" y="69"/>
                  </a:moveTo>
                  <a:lnTo>
                    <a:pt x="218" y="475"/>
                  </a:lnTo>
                  <a:lnTo>
                    <a:pt x="137" y="475"/>
                  </a:lnTo>
                  <a:lnTo>
                    <a:pt x="137" y="69"/>
                  </a:lnTo>
                  <a:lnTo>
                    <a:pt x="0" y="69"/>
                  </a:lnTo>
                  <a:lnTo>
                    <a:pt x="0" y="0"/>
                  </a:lnTo>
                  <a:lnTo>
                    <a:pt x="352" y="0"/>
                  </a:lnTo>
                  <a:lnTo>
                    <a:pt x="352" y="69"/>
                  </a:lnTo>
                  <a:lnTo>
                    <a:pt x="218" y="6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5" name="Freeform 22">
              <a:extLst>
                <a:ext uri="{FF2B5EF4-FFF2-40B4-BE49-F238E27FC236}">
                  <a16:creationId xmlns:a16="http://schemas.microsoft.com/office/drawing/2014/main" id="{3E7254C1-CBB7-4424-85A3-A7AD32882A1C}"/>
                </a:ext>
              </a:extLst>
            </p:cNvPr>
            <p:cNvSpPr>
              <a:spLocks noEditPoints="1"/>
            </p:cNvSpPr>
            <p:nvPr/>
          </p:nvSpPr>
          <p:spPr bwMode="black">
            <a:xfrm>
              <a:off x="2874381" y="5031596"/>
              <a:ext cx="105899" cy="131818"/>
            </a:xfrm>
            <a:custGeom>
              <a:avLst/>
              <a:gdLst/>
              <a:ahLst/>
              <a:cxnLst>
                <a:cxn ang="0">
                  <a:pos x="89" y="147"/>
                </a:cxn>
                <a:cxn ang="0">
                  <a:pos x="89" y="127"/>
                </a:cxn>
                <a:cxn ang="0">
                  <a:pos x="88" y="127"/>
                </a:cxn>
                <a:cxn ang="0">
                  <a:pos x="70" y="145"/>
                </a:cxn>
                <a:cxn ang="0">
                  <a:pos x="45" y="151"/>
                </a:cxn>
                <a:cxn ang="0">
                  <a:pos x="26" y="148"/>
                </a:cxn>
                <a:cxn ang="0">
                  <a:pos x="12" y="139"/>
                </a:cxn>
                <a:cxn ang="0">
                  <a:pos x="3" y="125"/>
                </a:cxn>
                <a:cxn ang="0">
                  <a:pos x="0" y="108"/>
                </a:cxn>
                <a:cxn ang="0">
                  <a:pos x="2"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6"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2" y="139"/>
                  </a:cubicBezTo>
                  <a:cubicBezTo>
                    <a:pt x="8" y="135"/>
                    <a:pt x="5" y="131"/>
                    <a:pt x="3" y="125"/>
                  </a:cubicBezTo>
                  <a:cubicBezTo>
                    <a:pt x="1" y="120"/>
                    <a:pt x="0" y="114"/>
                    <a:pt x="0" y="108"/>
                  </a:cubicBezTo>
                  <a:cubicBezTo>
                    <a:pt x="0" y="102"/>
                    <a:pt x="1" y="96"/>
                    <a:pt x="2" y="91"/>
                  </a:cubicBezTo>
                  <a:cubicBezTo>
                    <a:pt x="4" y="85"/>
                    <a:pt x="7" y="81"/>
                    <a:pt x="11" y="76"/>
                  </a:cubicBezTo>
                  <a:cubicBezTo>
                    <a:pt x="15" y="72"/>
                    <a:pt x="19" y="69"/>
                    <a:pt x="25" y="66"/>
                  </a:cubicBezTo>
                  <a:cubicBezTo>
                    <a:pt x="31" y="63"/>
                    <a:pt x="38" y="61"/>
                    <a:pt x="47" y="60"/>
                  </a:cubicBezTo>
                  <a:cubicBezTo>
                    <a:pt x="89" y="55"/>
                    <a:pt x="89" y="55"/>
                    <a:pt x="89" y="55"/>
                  </a:cubicBezTo>
                  <a:cubicBezTo>
                    <a:pt x="89" y="44"/>
                    <a:pt x="86"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2" y="19"/>
                    <a:pt x="115" y="25"/>
                    <a:pt x="117" y="32"/>
                  </a:cubicBezTo>
                  <a:cubicBezTo>
                    <a:pt x="119" y="39"/>
                    <a:pt x="121" y="47"/>
                    <a:pt x="121" y="56"/>
                  </a:cubicBezTo>
                  <a:cubicBezTo>
                    <a:pt x="121" y="147"/>
                    <a:pt x="121" y="147"/>
                    <a:pt x="121" y="147"/>
                  </a:cubicBezTo>
                  <a:lnTo>
                    <a:pt x="89" y="147"/>
                  </a:lnTo>
                  <a:close/>
                  <a:moveTo>
                    <a:pt x="58" y="81"/>
                  </a:moveTo>
                  <a:cubicBezTo>
                    <a:pt x="52"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6" name="Freeform 23">
              <a:extLst>
                <a:ext uri="{FF2B5EF4-FFF2-40B4-BE49-F238E27FC236}">
                  <a16:creationId xmlns:a16="http://schemas.microsoft.com/office/drawing/2014/main" id="{82754E89-C09C-46F1-B9BC-EDF888770262}"/>
                </a:ext>
              </a:extLst>
            </p:cNvPr>
            <p:cNvSpPr>
              <a:spLocks/>
            </p:cNvSpPr>
            <p:nvPr/>
          </p:nvSpPr>
          <p:spPr bwMode="black">
            <a:xfrm>
              <a:off x="3007310" y="4973833"/>
              <a:ext cx="115526" cy="186249"/>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0"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0" y="163"/>
                  </a:lnTo>
                  <a:lnTo>
                    <a:pt x="156" y="326"/>
                  </a:lnTo>
                  <a:lnTo>
                    <a:pt x="312" y="503"/>
                  </a:lnTo>
                  <a:lnTo>
                    <a:pt x="210"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6" name="Group 525">
            <a:extLst>
              <a:ext uri="{FF2B5EF4-FFF2-40B4-BE49-F238E27FC236}">
                <a16:creationId xmlns:a16="http://schemas.microsoft.com/office/drawing/2014/main" id="{32AF0081-6DAF-426C-8F01-6C3A3B6520D5}"/>
              </a:ext>
            </a:extLst>
          </p:cNvPr>
          <p:cNvGrpSpPr/>
          <p:nvPr/>
        </p:nvGrpSpPr>
        <p:grpSpPr bwMode="black">
          <a:xfrm>
            <a:off x="7350052" y="3343775"/>
            <a:ext cx="1081912" cy="207474"/>
            <a:chOff x="5953627" y="6205329"/>
            <a:chExt cx="1086337" cy="215543"/>
          </a:xfrm>
          <a:solidFill>
            <a:srgbClr val="FFFFFF"/>
          </a:solidFill>
          <a:effectLst/>
        </p:grpSpPr>
        <p:sp>
          <p:nvSpPr>
            <p:cNvPr id="633" name="Freeform 24">
              <a:extLst>
                <a:ext uri="{FF2B5EF4-FFF2-40B4-BE49-F238E27FC236}">
                  <a16:creationId xmlns:a16="http://schemas.microsoft.com/office/drawing/2014/main" id="{BF63B6DD-788E-4CF9-9F12-1F3CEC3E4371}"/>
                </a:ext>
              </a:extLst>
            </p:cNvPr>
            <p:cNvSpPr>
              <a:spLocks/>
            </p:cNvSpPr>
            <p:nvPr/>
          </p:nvSpPr>
          <p:spPr bwMode="black">
            <a:xfrm>
              <a:off x="5953627" y="6214946"/>
              <a:ext cx="116725" cy="157181"/>
            </a:xfrm>
            <a:custGeom>
              <a:avLst/>
              <a:gdLst/>
              <a:ahLst/>
              <a:cxnLst>
                <a:cxn ang="0">
                  <a:pos x="215" y="68"/>
                </a:cxn>
                <a:cxn ang="0">
                  <a:pos x="215" y="474"/>
                </a:cxn>
                <a:cxn ang="0">
                  <a:pos x="134" y="474"/>
                </a:cxn>
                <a:cxn ang="0">
                  <a:pos x="134" y="68"/>
                </a:cxn>
                <a:cxn ang="0">
                  <a:pos x="0" y="68"/>
                </a:cxn>
                <a:cxn ang="0">
                  <a:pos x="0" y="0"/>
                </a:cxn>
                <a:cxn ang="0">
                  <a:pos x="352" y="0"/>
                </a:cxn>
                <a:cxn ang="0">
                  <a:pos x="352" y="68"/>
                </a:cxn>
                <a:cxn ang="0">
                  <a:pos x="215" y="68"/>
                </a:cxn>
              </a:cxnLst>
              <a:rect l="0" t="0" r="r" b="b"/>
              <a:pathLst>
                <a:path w="352" h="474">
                  <a:moveTo>
                    <a:pt x="215" y="68"/>
                  </a:moveTo>
                  <a:lnTo>
                    <a:pt x="215" y="474"/>
                  </a:lnTo>
                  <a:lnTo>
                    <a:pt x="134" y="474"/>
                  </a:lnTo>
                  <a:lnTo>
                    <a:pt x="134" y="68"/>
                  </a:lnTo>
                  <a:lnTo>
                    <a:pt x="0" y="68"/>
                  </a:lnTo>
                  <a:lnTo>
                    <a:pt x="0" y="0"/>
                  </a:lnTo>
                  <a:lnTo>
                    <a:pt x="352" y="0"/>
                  </a:lnTo>
                  <a:lnTo>
                    <a:pt x="352" y="68"/>
                  </a:lnTo>
                  <a:lnTo>
                    <a:pt x="215" y="68"/>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4" name="Freeform 25">
              <a:extLst>
                <a:ext uri="{FF2B5EF4-FFF2-40B4-BE49-F238E27FC236}">
                  <a16:creationId xmlns:a16="http://schemas.microsoft.com/office/drawing/2014/main" id="{0499FB00-7856-4302-B7BE-476471F16AFF}"/>
                </a:ext>
              </a:extLst>
            </p:cNvPr>
            <p:cNvSpPr>
              <a:spLocks noEditPoints="1"/>
            </p:cNvSpPr>
            <p:nvPr/>
          </p:nvSpPr>
          <p:spPr bwMode="black">
            <a:xfrm>
              <a:off x="6046808" y="6257059"/>
              <a:ext cx="102466" cy="118383"/>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9" y="144"/>
                    <a:pt x="105" y="145"/>
                    <a:pt x="100" y="146"/>
                  </a:cubicBezTo>
                  <a:cubicBezTo>
                    <a:pt x="96" y="148"/>
                    <a:pt x="91" y="149"/>
                    <a:pt x="86" y="149"/>
                  </a:cubicBezTo>
                  <a:cubicBezTo>
                    <a:pt x="80" y="150"/>
                    <a:pt x="75"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9" y="0"/>
                    <a:pt x="88" y="2"/>
                    <a:pt x="96" y="5"/>
                  </a:cubicBezTo>
                  <a:cubicBezTo>
                    <a:pt x="103" y="8"/>
                    <a:pt x="110" y="13"/>
                    <a:pt x="115" y="19"/>
                  </a:cubicBezTo>
                  <a:cubicBezTo>
                    <a:pt x="120" y="25"/>
                    <a:pt x="124" y="32"/>
                    <a:pt x="127" y="41"/>
                  </a:cubicBezTo>
                  <a:cubicBezTo>
                    <a:pt x="130"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5" name="Freeform 26">
              <a:extLst>
                <a:ext uri="{FF2B5EF4-FFF2-40B4-BE49-F238E27FC236}">
                  <a16:creationId xmlns:a16="http://schemas.microsoft.com/office/drawing/2014/main" id="{68C157FD-6139-4F5E-9CB0-819E614ED68C}"/>
                </a:ext>
              </a:extLst>
            </p:cNvPr>
            <p:cNvSpPr>
              <a:spLocks/>
            </p:cNvSpPr>
            <p:nvPr/>
          </p:nvSpPr>
          <p:spPr bwMode="black">
            <a:xfrm>
              <a:off x="6161875" y="6257059"/>
              <a:ext cx="73616" cy="163813"/>
            </a:xfrm>
            <a:custGeom>
              <a:avLst/>
              <a:gdLst/>
              <a:ahLst/>
              <a:cxnLst>
                <a:cxn ang="0">
                  <a:pos x="73" y="192"/>
                </a:cxn>
                <a:cxn ang="0">
                  <a:pos x="53" y="207"/>
                </a:cxn>
                <a:cxn ang="0">
                  <a:pos x="29" y="209"/>
                </a:cxn>
                <a:cxn ang="0">
                  <a:pos x="24" y="193"/>
                </a:cxn>
                <a:cxn ang="0">
                  <a:pos x="34" y="194"/>
                </a:cxn>
                <a:cxn ang="0">
                  <a:pos x="48" y="190"/>
                </a:cxn>
                <a:cxn ang="0">
                  <a:pos x="52" y="182"/>
                </a:cxn>
                <a:cxn ang="0">
                  <a:pos x="48" y="175"/>
                </a:cxn>
                <a:cxn ang="0">
                  <a:pos x="35" y="172"/>
                </a:cxn>
                <a:cxn ang="0">
                  <a:pos x="30" y="172"/>
                </a:cxn>
                <a:cxn ang="0">
                  <a:pos x="22" y="149"/>
                </a:cxn>
                <a:cxn ang="0">
                  <a:pos x="6" y="145"/>
                </a:cxn>
                <a:cxn ang="0">
                  <a:pos x="0" y="112"/>
                </a:cxn>
                <a:cxn ang="0">
                  <a:pos x="19" y="122"/>
                </a:cxn>
                <a:cxn ang="0">
                  <a:pos x="38" y="125"/>
                </a:cxn>
                <a:cxn ang="0">
                  <a:pos x="62" y="110"/>
                </a:cxn>
                <a:cxn ang="0">
                  <a:pos x="57" y="98"/>
                </a:cxn>
                <a:cxn ang="0">
                  <a:pos x="34" y="86"/>
                </a:cxn>
                <a:cxn ang="0">
                  <a:pos x="9" y="70"/>
                </a:cxn>
                <a:cxn ang="0">
                  <a:pos x="0" y="44"/>
                </a:cxn>
                <a:cxn ang="0">
                  <a:pos x="14" y="12"/>
                </a:cxn>
                <a:cxn ang="0">
                  <a:pos x="54" y="0"/>
                </a:cxn>
                <a:cxn ang="0">
                  <a:pos x="72" y="2"/>
                </a:cxn>
                <a:cxn ang="0">
                  <a:pos x="87" y="6"/>
                </a:cxn>
                <a:cxn ang="0">
                  <a:pos x="79" y="31"/>
                </a:cxn>
                <a:cxn ang="0">
                  <a:pos x="62" y="26"/>
                </a:cxn>
                <a:cxn ang="0">
                  <a:pos x="38" y="30"/>
                </a:cxn>
                <a:cxn ang="0">
                  <a:pos x="34" y="48"/>
                </a:cxn>
                <a:cxn ang="0">
                  <a:pos x="46" y="58"/>
                </a:cxn>
                <a:cxn ang="0">
                  <a:pos x="72" y="70"/>
                </a:cxn>
                <a:cxn ang="0">
                  <a:pos x="92" y="91"/>
                </a:cxn>
                <a:cxn ang="0">
                  <a:pos x="92" y="121"/>
                </a:cxn>
                <a:cxn ang="0">
                  <a:pos x="69" y="144"/>
                </a:cxn>
                <a:cxn ang="0">
                  <a:pos x="50" y="160"/>
                </a:cxn>
                <a:cxn ang="0">
                  <a:pos x="69" y="167"/>
                </a:cxn>
                <a:cxn ang="0">
                  <a:pos x="75" y="182"/>
                </a:cxn>
              </a:cxnLst>
              <a:rect l="0" t="0" r="r" b="b"/>
              <a:pathLst>
                <a:path w="94" h="209">
                  <a:moveTo>
                    <a:pt x="75" y="182"/>
                  </a:moveTo>
                  <a:cubicBezTo>
                    <a:pt x="75" y="186"/>
                    <a:pt x="75" y="189"/>
                    <a:pt x="73" y="192"/>
                  </a:cubicBezTo>
                  <a:cubicBezTo>
                    <a:pt x="72" y="196"/>
                    <a:pt x="69" y="199"/>
                    <a:pt x="66" y="201"/>
                  </a:cubicBezTo>
                  <a:cubicBezTo>
                    <a:pt x="63" y="203"/>
                    <a:pt x="58" y="205"/>
                    <a:pt x="53" y="207"/>
                  </a:cubicBezTo>
                  <a:cubicBezTo>
                    <a:pt x="48" y="208"/>
                    <a:pt x="42" y="209"/>
                    <a:pt x="34" y="209"/>
                  </a:cubicBezTo>
                  <a:cubicBezTo>
                    <a:pt x="33" y="209"/>
                    <a:pt x="31" y="209"/>
                    <a:pt x="29" y="209"/>
                  </a:cubicBezTo>
                  <a:cubicBezTo>
                    <a:pt x="28" y="209"/>
                    <a:pt x="26" y="209"/>
                    <a:pt x="24" y="208"/>
                  </a:cubicBezTo>
                  <a:cubicBezTo>
                    <a:pt x="24" y="193"/>
                    <a:pt x="24" y="193"/>
                    <a:pt x="24" y="193"/>
                  </a:cubicBezTo>
                  <a:cubicBezTo>
                    <a:pt x="26" y="194"/>
                    <a:pt x="28" y="194"/>
                    <a:pt x="29" y="194"/>
                  </a:cubicBezTo>
                  <a:cubicBezTo>
                    <a:pt x="31" y="194"/>
                    <a:pt x="32" y="194"/>
                    <a:pt x="34" y="194"/>
                  </a:cubicBezTo>
                  <a:cubicBezTo>
                    <a:pt x="37" y="194"/>
                    <a:pt x="40" y="193"/>
                    <a:pt x="42" y="193"/>
                  </a:cubicBezTo>
                  <a:cubicBezTo>
                    <a:pt x="44" y="192"/>
                    <a:pt x="46" y="191"/>
                    <a:pt x="48" y="190"/>
                  </a:cubicBezTo>
                  <a:cubicBezTo>
                    <a:pt x="49" y="189"/>
                    <a:pt x="50" y="188"/>
                    <a:pt x="51" y="186"/>
                  </a:cubicBezTo>
                  <a:cubicBezTo>
                    <a:pt x="51" y="185"/>
                    <a:pt x="52" y="183"/>
                    <a:pt x="52" y="182"/>
                  </a:cubicBezTo>
                  <a:cubicBezTo>
                    <a:pt x="52" y="181"/>
                    <a:pt x="52" y="180"/>
                    <a:pt x="51" y="179"/>
                  </a:cubicBezTo>
                  <a:cubicBezTo>
                    <a:pt x="50" y="177"/>
                    <a:pt x="49" y="176"/>
                    <a:pt x="48" y="175"/>
                  </a:cubicBezTo>
                  <a:cubicBezTo>
                    <a:pt x="47" y="174"/>
                    <a:pt x="45" y="174"/>
                    <a:pt x="43" y="173"/>
                  </a:cubicBezTo>
                  <a:cubicBezTo>
                    <a:pt x="41" y="172"/>
                    <a:pt x="38" y="172"/>
                    <a:pt x="35" y="172"/>
                  </a:cubicBezTo>
                  <a:cubicBezTo>
                    <a:pt x="35" y="172"/>
                    <a:pt x="34" y="172"/>
                    <a:pt x="33" y="172"/>
                  </a:cubicBezTo>
                  <a:cubicBezTo>
                    <a:pt x="32" y="172"/>
                    <a:pt x="31" y="172"/>
                    <a:pt x="30" y="172"/>
                  </a:cubicBezTo>
                  <a:cubicBezTo>
                    <a:pt x="30" y="150"/>
                    <a:pt x="30" y="150"/>
                    <a:pt x="30" y="150"/>
                  </a:cubicBezTo>
                  <a:cubicBezTo>
                    <a:pt x="28" y="150"/>
                    <a:pt x="25" y="150"/>
                    <a:pt x="22" y="149"/>
                  </a:cubicBezTo>
                  <a:cubicBezTo>
                    <a:pt x="19" y="149"/>
                    <a:pt x="17" y="148"/>
                    <a:pt x="14" y="147"/>
                  </a:cubicBezTo>
                  <a:cubicBezTo>
                    <a:pt x="11" y="147"/>
                    <a:pt x="9" y="146"/>
                    <a:pt x="6" y="145"/>
                  </a:cubicBezTo>
                  <a:cubicBezTo>
                    <a:pt x="4" y="144"/>
                    <a:pt x="1" y="144"/>
                    <a:pt x="0" y="143"/>
                  </a:cubicBezTo>
                  <a:cubicBezTo>
                    <a:pt x="0" y="112"/>
                    <a:pt x="0" y="112"/>
                    <a:pt x="0" y="112"/>
                  </a:cubicBezTo>
                  <a:cubicBezTo>
                    <a:pt x="3" y="114"/>
                    <a:pt x="6" y="116"/>
                    <a:pt x="9" y="118"/>
                  </a:cubicBezTo>
                  <a:cubicBezTo>
                    <a:pt x="12" y="119"/>
                    <a:pt x="16" y="121"/>
                    <a:pt x="19" y="122"/>
                  </a:cubicBezTo>
                  <a:cubicBezTo>
                    <a:pt x="23" y="123"/>
                    <a:pt x="26" y="124"/>
                    <a:pt x="29"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4"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0"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4" y="100"/>
                    <a:pt x="94" y="106"/>
                  </a:cubicBezTo>
                  <a:cubicBezTo>
                    <a:pt x="94" y="111"/>
                    <a:pt x="94" y="117"/>
                    <a:pt x="92" y="121"/>
                  </a:cubicBezTo>
                  <a:cubicBezTo>
                    <a:pt x="90" y="126"/>
                    <a:pt x="87" y="131"/>
                    <a:pt x="83" y="135"/>
                  </a:cubicBezTo>
                  <a:cubicBezTo>
                    <a:pt x="80" y="138"/>
                    <a:pt x="75" y="142"/>
                    <a:pt x="69" y="144"/>
                  </a:cubicBezTo>
                  <a:cubicBezTo>
                    <a:pt x="64" y="147"/>
                    <a:pt x="58" y="149"/>
                    <a:pt x="50" y="150"/>
                  </a:cubicBezTo>
                  <a:cubicBezTo>
                    <a:pt x="50" y="160"/>
                    <a:pt x="50" y="160"/>
                    <a:pt x="50" y="160"/>
                  </a:cubicBezTo>
                  <a:cubicBezTo>
                    <a:pt x="55" y="160"/>
                    <a:pt x="58" y="161"/>
                    <a:pt x="61" y="162"/>
                  </a:cubicBezTo>
                  <a:cubicBezTo>
                    <a:pt x="65" y="163"/>
                    <a:pt x="67" y="165"/>
                    <a:pt x="69" y="167"/>
                  </a:cubicBezTo>
                  <a:cubicBezTo>
                    <a:pt x="71" y="169"/>
                    <a:pt x="73" y="171"/>
                    <a:pt x="74" y="174"/>
                  </a:cubicBezTo>
                  <a:cubicBezTo>
                    <a:pt x="75" y="176"/>
                    <a:pt x="75" y="179"/>
                    <a:pt x="75" y="18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6" name="Freeform 27">
              <a:extLst>
                <a:ext uri="{FF2B5EF4-FFF2-40B4-BE49-F238E27FC236}">
                  <a16:creationId xmlns:a16="http://schemas.microsoft.com/office/drawing/2014/main" id="{B9329426-852E-41A3-9569-0CD58ED3CE59}"/>
                </a:ext>
              </a:extLst>
            </p:cNvPr>
            <p:cNvSpPr>
              <a:spLocks noEditPoints="1"/>
            </p:cNvSpPr>
            <p:nvPr/>
          </p:nvSpPr>
          <p:spPr bwMode="black">
            <a:xfrm>
              <a:off x="6247097" y="6257059"/>
              <a:ext cx="102797" cy="118383"/>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2"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9"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7" name="Freeform 28">
              <a:extLst>
                <a:ext uri="{FF2B5EF4-FFF2-40B4-BE49-F238E27FC236}">
                  <a16:creationId xmlns:a16="http://schemas.microsoft.com/office/drawing/2014/main" id="{A84C4922-54FA-4BD2-90F8-55D6C5D498E3}"/>
                </a:ext>
              </a:extLst>
            </p:cNvPr>
            <p:cNvSpPr>
              <a:spLocks/>
            </p:cNvSpPr>
            <p:nvPr/>
          </p:nvSpPr>
          <p:spPr bwMode="black">
            <a:xfrm>
              <a:off x="6369459" y="6205329"/>
              <a:ext cx="103461" cy="166797"/>
            </a:xfrm>
            <a:custGeom>
              <a:avLst/>
              <a:gdLst/>
              <a:ahLst/>
              <a:cxnLst>
                <a:cxn ang="0">
                  <a:pos x="212" y="503"/>
                </a:cxn>
                <a:cxn ang="0">
                  <a:pos x="78" y="340"/>
                </a:cxn>
                <a:cxn ang="0">
                  <a:pos x="78" y="340"/>
                </a:cxn>
                <a:cxn ang="0">
                  <a:pos x="78" y="503"/>
                </a:cxn>
                <a:cxn ang="0">
                  <a:pos x="0" y="503"/>
                </a:cxn>
                <a:cxn ang="0">
                  <a:pos x="0" y="0"/>
                </a:cxn>
                <a:cxn ang="0">
                  <a:pos x="78" y="0"/>
                </a:cxn>
                <a:cxn ang="0">
                  <a:pos x="78" y="319"/>
                </a:cxn>
                <a:cxn ang="0">
                  <a:pos x="78" y="319"/>
                </a:cxn>
                <a:cxn ang="0">
                  <a:pos x="205" y="163"/>
                </a:cxn>
                <a:cxn ang="0">
                  <a:pos x="302" y="163"/>
                </a:cxn>
                <a:cxn ang="0">
                  <a:pos x="156" y="326"/>
                </a:cxn>
                <a:cxn ang="0">
                  <a:pos x="312" y="503"/>
                </a:cxn>
                <a:cxn ang="0">
                  <a:pos x="212" y="503"/>
                </a:cxn>
              </a:cxnLst>
              <a:rect l="0" t="0" r="r" b="b"/>
              <a:pathLst>
                <a:path w="312" h="503">
                  <a:moveTo>
                    <a:pt x="212" y="503"/>
                  </a:moveTo>
                  <a:lnTo>
                    <a:pt x="78" y="340"/>
                  </a:lnTo>
                  <a:lnTo>
                    <a:pt x="78" y="340"/>
                  </a:lnTo>
                  <a:lnTo>
                    <a:pt x="78" y="503"/>
                  </a:lnTo>
                  <a:lnTo>
                    <a:pt x="0" y="503"/>
                  </a:lnTo>
                  <a:lnTo>
                    <a:pt x="0" y="0"/>
                  </a:lnTo>
                  <a:lnTo>
                    <a:pt x="78" y="0"/>
                  </a:lnTo>
                  <a:lnTo>
                    <a:pt x="78" y="319"/>
                  </a:lnTo>
                  <a:lnTo>
                    <a:pt x="78" y="319"/>
                  </a:lnTo>
                  <a:lnTo>
                    <a:pt x="205" y="163"/>
                  </a:lnTo>
                  <a:lnTo>
                    <a:pt x="302" y="163"/>
                  </a:lnTo>
                  <a:lnTo>
                    <a:pt x="156" y="326"/>
                  </a:lnTo>
                  <a:lnTo>
                    <a:pt x="312" y="503"/>
                  </a:lnTo>
                  <a:lnTo>
                    <a:pt x="212"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8" name="Freeform 29">
              <a:extLst>
                <a:ext uri="{FF2B5EF4-FFF2-40B4-BE49-F238E27FC236}">
                  <a16:creationId xmlns:a16="http://schemas.microsoft.com/office/drawing/2014/main" id="{769A252F-1EC2-46B5-A364-0BF0DC88F366}"/>
                </a:ext>
              </a:extLst>
            </p:cNvPr>
            <p:cNvSpPr>
              <a:spLocks/>
            </p:cNvSpPr>
            <p:nvPr/>
          </p:nvSpPr>
          <p:spPr bwMode="black">
            <a:xfrm>
              <a:off x="6484526" y="6205329"/>
              <a:ext cx="104124" cy="166797"/>
            </a:xfrm>
            <a:custGeom>
              <a:avLst/>
              <a:gdLst/>
              <a:ahLst/>
              <a:cxnLst>
                <a:cxn ang="0">
                  <a:pos x="213" y="503"/>
                </a:cxn>
                <a:cxn ang="0">
                  <a:pos x="78" y="340"/>
                </a:cxn>
                <a:cxn ang="0">
                  <a:pos x="78" y="340"/>
                </a:cxn>
                <a:cxn ang="0">
                  <a:pos x="78" y="503"/>
                </a:cxn>
                <a:cxn ang="0">
                  <a:pos x="0" y="503"/>
                </a:cxn>
                <a:cxn ang="0">
                  <a:pos x="0" y="0"/>
                </a:cxn>
                <a:cxn ang="0">
                  <a:pos x="78" y="0"/>
                </a:cxn>
                <a:cxn ang="0">
                  <a:pos x="78" y="319"/>
                </a:cxn>
                <a:cxn ang="0">
                  <a:pos x="78" y="319"/>
                </a:cxn>
                <a:cxn ang="0">
                  <a:pos x="206" y="163"/>
                </a:cxn>
                <a:cxn ang="0">
                  <a:pos x="302" y="163"/>
                </a:cxn>
                <a:cxn ang="0">
                  <a:pos x="158" y="326"/>
                </a:cxn>
                <a:cxn ang="0">
                  <a:pos x="314" y="503"/>
                </a:cxn>
                <a:cxn ang="0">
                  <a:pos x="213" y="503"/>
                </a:cxn>
              </a:cxnLst>
              <a:rect l="0" t="0" r="r" b="b"/>
              <a:pathLst>
                <a:path w="314" h="503">
                  <a:moveTo>
                    <a:pt x="213" y="503"/>
                  </a:moveTo>
                  <a:lnTo>
                    <a:pt x="78" y="340"/>
                  </a:lnTo>
                  <a:lnTo>
                    <a:pt x="78" y="340"/>
                  </a:lnTo>
                  <a:lnTo>
                    <a:pt x="78" y="503"/>
                  </a:lnTo>
                  <a:lnTo>
                    <a:pt x="0" y="503"/>
                  </a:lnTo>
                  <a:lnTo>
                    <a:pt x="0" y="0"/>
                  </a:lnTo>
                  <a:lnTo>
                    <a:pt x="78" y="0"/>
                  </a:lnTo>
                  <a:lnTo>
                    <a:pt x="78" y="319"/>
                  </a:lnTo>
                  <a:lnTo>
                    <a:pt x="78" y="319"/>
                  </a:lnTo>
                  <a:lnTo>
                    <a:pt x="206" y="163"/>
                  </a:lnTo>
                  <a:lnTo>
                    <a:pt x="302" y="163"/>
                  </a:lnTo>
                  <a:lnTo>
                    <a:pt x="158" y="326"/>
                  </a:lnTo>
                  <a:lnTo>
                    <a:pt x="314" y="503"/>
                  </a:lnTo>
                  <a:lnTo>
                    <a:pt x="213"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9" name="Freeform 30">
              <a:extLst>
                <a:ext uri="{FF2B5EF4-FFF2-40B4-BE49-F238E27FC236}">
                  <a16:creationId xmlns:a16="http://schemas.microsoft.com/office/drawing/2014/main" id="{39F7D72C-5EEF-43E8-958B-899F0F948829}"/>
                </a:ext>
              </a:extLst>
            </p:cNvPr>
            <p:cNvSpPr>
              <a:spLocks noEditPoints="1"/>
            </p:cNvSpPr>
            <p:nvPr/>
          </p:nvSpPr>
          <p:spPr bwMode="black">
            <a:xfrm>
              <a:off x="6597272" y="6212293"/>
              <a:ext cx="100476" cy="163149"/>
            </a:xfrm>
            <a:custGeom>
              <a:avLst/>
              <a:gdLst/>
              <a:ahLst/>
              <a:cxnLst>
                <a:cxn ang="0">
                  <a:pos x="95" y="204"/>
                </a:cxn>
                <a:cxn ang="0">
                  <a:pos x="95" y="183"/>
                </a:cxn>
                <a:cxn ang="0">
                  <a:pos x="95" y="183"/>
                </a:cxn>
                <a:cxn ang="0">
                  <a:pos x="88" y="192"/>
                </a:cxn>
                <a:cxn ang="0">
                  <a:pos x="78" y="200"/>
                </a:cxn>
                <a:cxn ang="0">
                  <a:pos x="66" y="206"/>
                </a:cxn>
                <a:cxn ang="0">
                  <a:pos x="51" y="208"/>
                </a:cxn>
                <a:cxn ang="0">
                  <a:pos x="13" y="193"/>
                </a:cxn>
                <a:cxn ang="0">
                  <a:pos x="0" y="148"/>
                </a:cxn>
                <a:cxn ang="0">
                  <a:pos x="0" y="60"/>
                </a:cxn>
                <a:cxn ang="0">
                  <a:pos x="33" y="60"/>
                </a:cxn>
                <a:cxn ang="0">
                  <a:pos x="33" y="144"/>
                </a:cxn>
                <a:cxn ang="0">
                  <a:pos x="35" y="161"/>
                </a:cxn>
                <a:cxn ang="0">
                  <a:pos x="41" y="173"/>
                </a:cxn>
                <a:cxn ang="0">
                  <a:pos x="51" y="179"/>
                </a:cxn>
                <a:cxn ang="0">
                  <a:pos x="63" y="181"/>
                </a:cxn>
                <a:cxn ang="0">
                  <a:pos x="75" y="179"/>
                </a:cxn>
                <a:cxn ang="0">
                  <a:pos x="86" y="171"/>
                </a:cxn>
                <a:cxn ang="0">
                  <a:pos x="93" y="160"/>
                </a:cxn>
                <a:cxn ang="0">
                  <a:pos x="95" y="144"/>
                </a:cxn>
                <a:cxn ang="0">
                  <a:pos x="95" y="60"/>
                </a:cxn>
                <a:cxn ang="0">
                  <a:pos x="128" y="60"/>
                </a:cxn>
                <a:cxn ang="0">
                  <a:pos x="128" y="204"/>
                </a:cxn>
                <a:cxn ang="0">
                  <a:pos x="95" y="204"/>
                </a:cxn>
                <a:cxn ang="0">
                  <a:pos x="53" y="17"/>
                </a:cxn>
                <a:cxn ang="0">
                  <a:pos x="52" y="23"/>
                </a:cxn>
                <a:cxn ang="0">
                  <a:pos x="48" y="28"/>
                </a:cxn>
                <a:cxn ang="0">
                  <a:pos x="43" y="32"/>
                </a:cxn>
                <a:cxn ang="0">
                  <a:pos x="36" y="33"/>
                </a:cxn>
                <a:cxn ang="0">
                  <a:pos x="29" y="32"/>
                </a:cxn>
                <a:cxn ang="0">
                  <a:pos x="23" y="28"/>
                </a:cxn>
                <a:cxn ang="0">
                  <a:pos x="20" y="23"/>
                </a:cxn>
                <a:cxn ang="0">
                  <a:pos x="18" y="17"/>
                </a:cxn>
                <a:cxn ang="0">
                  <a:pos x="20" y="10"/>
                </a:cxn>
                <a:cxn ang="0">
                  <a:pos x="23" y="5"/>
                </a:cxn>
                <a:cxn ang="0">
                  <a:pos x="29" y="1"/>
                </a:cxn>
                <a:cxn ang="0">
                  <a:pos x="36" y="0"/>
                </a:cxn>
                <a:cxn ang="0">
                  <a:pos x="43" y="1"/>
                </a:cxn>
                <a:cxn ang="0">
                  <a:pos x="48" y="5"/>
                </a:cxn>
                <a:cxn ang="0">
                  <a:pos x="52" y="10"/>
                </a:cxn>
                <a:cxn ang="0">
                  <a:pos x="53" y="17"/>
                </a:cxn>
                <a:cxn ang="0">
                  <a:pos x="113" y="17"/>
                </a:cxn>
                <a:cxn ang="0">
                  <a:pos x="111" y="23"/>
                </a:cxn>
                <a:cxn ang="0">
                  <a:pos x="108" y="28"/>
                </a:cxn>
                <a:cxn ang="0">
                  <a:pos x="102" y="32"/>
                </a:cxn>
                <a:cxn ang="0">
                  <a:pos x="95" y="33"/>
                </a:cxn>
                <a:cxn ang="0">
                  <a:pos x="88" y="32"/>
                </a:cxn>
                <a:cxn ang="0">
                  <a:pos x="83" y="28"/>
                </a:cxn>
                <a:cxn ang="0">
                  <a:pos x="79" y="23"/>
                </a:cxn>
                <a:cxn ang="0">
                  <a:pos x="78" y="17"/>
                </a:cxn>
                <a:cxn ang="0">
                  <a:pos x="79" y="10"/>
                </a:cxn>
                <a:cxn ang="0">
                  <a:pos x="83" y="5"/>
                </a:cxn>
                <a:cxn ang="0">
                  <a:pos x="88" y="1"/>
                </a:cxn>
                <a:cxn ang="0">
                  <a:pos x="95" y="0"/>
                </a:cxn>
                <a:cxn ang="0">
                  <a:pos x="102" y="1"/>
                </a:cxn>
                <a:cxn ang="0">
                  <a:pos x="108" y="5"/>
                </a:cxn>
                <a:cxn ang="0">
                  <a:pos x="111" y="10"/>
                </a:cxn>
                <a:cxn ang="0">
                  <a:pos x="113" y="17"/>
                </a:cxn>
              </a:cxnLst>
              <a:rect l="0" t="0" r="r" b="b"/>
              <a:pathLst>
                <a:path w="128" h="208">
                  <a:moveTo>
                    <a:pt x="95" y="204"/>
                  </a:moveTo>
                  <a:cubicBezTo>
                    <a:pt x="95" y="183"/>
                    <a:pt x="95" y="183"/>
                    <a:pt x="95" y="183"/>
                  </a:cubicBezTo>
                  <a:cubicBezTo>
                    <a:pt x="95" y="183"/>
                    <a:pt x="95" y="183"/>
                    <a:pt x="95" y="183"/>
                  </a:cubicBezTo>
                  <a:cubicBezTo>
                    <a:pt x="93" y="186"/>
                    <a:pt x="90" y="189"/>
                    <a:pt x="88" y="192"/>
                  </a:cubicBezTo>
                  <a:cubicBezTo>
                    <a:pt x="85" y="195"/>
                    <a:pt x="82" y="198"/>
                    <a:pt x="78" y="200"/>
                  </a:cubicBezTo>
                  <a:cubicBezTo>
                    <a:pt x="74" y="203"/>
                    <a:pt x="70" y="204"/>
                    <a:pt x="66" y="206"/>
                  </a:cubicBezTo>
                  <a:cubicBezTo>
                    <a:pt x="61" y="207"/>
                    <a:pt x="57" y="208"/>
                    <a:pt x="51" y="208"/>
                  </a:cubicBezTo>
                  <a:cubicBezTo>
                    <a:pt x="35" y="208"/>
                    <a:pt x="22" y="203"/>
                    <a:pt x="13" y="193"/>
                  </a:cubicBezTo>
                  <a:cubicBezTo>
                    <a:pt x="4" y="183"/>
                    <a:pt x="0" y="168"/>
                    <a:pt x="0" y="148"/>
                  </a:cubicBezTo>
                  <a:cubicBezTo>
                    <a:pt x="0" y="60"/>
                    <a:pt x="0" y="60"/>
                    <a:pt x="0" y="60"/>
                  </a:cubicBezTo>
                  <a:cubicBezTo>
                    <a:pt x="33" y="60"/>
                    <a:pt x="33" y="60"/>
                    <a:pt x="33" y="60"/>
                  </a:cubicBezTo>
                  <a:cubicBezTo>
                    <a:pt x="33" y="144"/>
                    <a:pt x="33" y="144"/>
                    <a:pt x="33" y="144"/>
                  </a:cubicBezTo>
                  <a:cubicBezTo>
                    <a:pt x="33" y="150"/>
                    <a:pt x="34" y="156"/>
                    <a:pt x="35" y="161"/>
                  </a:cubicBezTo>
                  <a:cubicBezTo>
                    <a:pt x="36" y="166"/>
                    <a:pt x="38" y="170"/>
                    <a:pt x="41" y="173"/>
                  </a:cubicBezTo>
                  <a:cubicBezTo>
                    <a:pt x="44" y="176"/>
                    <a:pt x="47" y="178"/>
                    <a:pt x="51" y="179"/>
                  </a:cubicBezTo>
                  <a:cubicBezTo>
                    <a:pt x="54" y="180"/>
                    <a:pt x="58" y="181"/>
                    <a:pt x="63" y="181"/>
                  </a:cubicBezTo>
                  <a:cubicBezTo>
                    <a:pt x="67" y="181"/>
                    <a:pt x="71" y="180"/>
                    <a:pt x="75" y="179"/>
                  </a:cubicBezTo>
                  <a:cubicBezTo>
                    <a:pt x="79" y="177"/>
                    <a:pt x="83" y="175"/>
                    <a:pt x="86" y="171"/>
                  </a:cubicBezTo>
                  <a:cubicBezTo>
                    <a:pt x="89" y="168"/>
                    <a:pt x="91" y="164"/>
                    <a:pt x="93" y="160"/>
                  </a:cubicBezTo>
                  <a:cubicBezTo>
                    <a:pt x="95" y="155"/>
                    <a:pt x="95" y="149"/>
                    <a:pt x="95" y="144"/>
                  </a:cubicBezTo>
                  <a:cubicBezTo>
                    <a:pt x="95" y="60"/>
                    <a:pt x="95" y="60"/>
                    <a:pt x="95" y="60"/>
                  </a:cubicBezTo>
                  <a:cubicBezTo>
                    <a:pt x="128" y="60"/>
                    <a:pt x="128" y="60"/>
                    <a:pt x="128" y="60"/>
                  </a:cubicBezTo>
                  <a:cubicBezTo>
                    <a:pt x="128" y="204"/>
                    <a:pt x="128" y="204"/>
                    <a:pt x="128" y="204"/>
                  </a:cubicBezTo>
                  <a:lnTo>
                    <a:pt x="95" y="204"/>
                  </a:lnTo>
                  <a:close/>
                  <a:moveTo>
                    <a:pt x="53" y="17"/>
                  </a:moveTo>
                  <a:cubicBezTo>
                    <a:pt x="53" y="19"/>
                    <a:pt x="53" y="21"/>
                    <a:pt x="52" y="23"/>
                  </a:cubicBezTo>
                  <a:cubicBezTo>
                    <a:pt x="51" y="25"/>
                    <a:pt x="50" y="27"/>
                    <a:pt x="48" y="28"/>
                  </a:cubicBezTo>
                  <a:cubicBezTo>
                    <a:pt x="47" y="30"/>
                    <a:pt x="45" y="31"/>
                    <a:pt x="43" y="32"/>
                  </a:cubicBezTo>
                  <a:cubicBezTo>
                    <a:pt x="41" y="33"/>
                    <a:pt x="38" y="33"/>
                    <a:pt x="36" y="33"/>
                  </a:cubicBezTo>
                  <a:cubicBezTo>
                    <a:pt x="33" y="33"/>
                    <a:pt x="31" y="33"/>
                    <a:pt x="29" y="32"/>
                  </a:cubicBezTo>
                  <a:cubicBezTo>
                    <a:pt x="27" y="31"/>
                    <a:pt x="25" y="30"/>
                    <a:pt x="23" y="28"/>
                  </a:cubicBezTo>
                  <a:cubicBezTo>
                    <a:pt x="22" y="27"/>
                    <a:pt x="21" y="25"/>
                    <a:pt x="20" y="23"/>
                  </a:cubicBezTo>
                  <a:cubicBezTo>
                    <a:pt x="19" y="21"/>
                    <a:pt x="18" y="19"/>
                    <a:pt x="18" y="17"/>
                  </a:cubicBezTo>
                  <a:cubicBezTo>
                    <a:pt x="18" y="14"/>
                    <a:pt x="19" y="12"/>
                    <a:pt x="20" y="10"/>
                  </a:cubicBezTo>
                  <a:cubicBezTo>
                    <a:pt x="21" y="8"/>
                    <a:pt x="22" y="6"/>
                    <a:pt x="23" y="5"/>
                  </a:cubicBezTo>
                  <a:cubicBezTo>
                    <a:pt x="25" y="3"/>
                    <a:pt x="27" y="2"/>
                    <a:pt x="29" y="1"/>
                  </a:cubicBezTo>
                  <a:cubicBezTo>
                    <a:pt x="31" y="0"/>
                    <a:pt x="33" y="0"/>
                    <a:pt x="36" y="0"/>
                  </a:cubicBezTo>
                  <a:cubicBezTo>
                    <a:pt x="38" y="0"/>
                    <a:pt x="41" y="0"/>
                    <a:pt x="43" y="1"/>
                  </a:cubicBezTo>
                  <a:cubicBezTo>
                    <a:pt x="45" y="2"/>
                    <a:pt x="47" y="3"/>
                    <a:pt x="48" y="5"/>
                  </a:cubicBezTo>
                  <a:cubicBezTo>
                    <a:pt x="50" y="6"/>
                    <a:pt x="51" y="8"/>
                    <a:pt x="52" y="10"/>
                  </a:cubicBezTo>
                  <a:cubicBezTo>
                    <a:pt x="53" y="12"/>
                    <a:pt x="53" y="14"/>
                    <a:pt x="53" y="17"/>
                  </a:cubicBezTo>
                  <a:close/>
                  <a:moveTo>
                    <a:pt x="113" y="17"/>
                  </a:moveTo>
                  <a:cubicBezTo>
                    <a:pt x="113" y="19"/>
                    <a:pt x="112" y="21"/>
                    <a:pt x="111" y="23"/>
                  </a:cubicBezTo>
                  <a:cubicBezTo>
                    <a:pt x="110" y="25"/>
                    <a:pt x="109" y="27"/>
                    <a:pt x="108" y="28"/>
                  </a:cubicBezTo>
                  <a:cubicBezTo>
                    <a:pt x="106" y="30"/>
                    <a:pt x="104" y="31"/>
                    <a:pt x="102" y="32"/>
                  </a:cubicBezTo>
                  <a:cubicBezTo>
                    <a:pt x="100" y="33"/>
                    <a:pt x="98" y="33"/>
                    <a:pt x="95" y="33"/>
                  </a:cubicBezTo>
                  <a:cubicBezTo>
                    <a:pt x="93" y="33"/>
                    <a:pt x="90" y="33"/>
                    <a:pt x="88" y="32"/>
                  </a:cubicBezTo>
                  <a:cubicBezTo>
                    <a:pt x="86" y="31"/>
                    <a:pt x="84" y="30"/>
                    <a:pt x="83" y="28"/>
                  </a:cubicBezTo>
                  <a:cubicBezTo>
                    <a:pt x="81" y="27"/>
                    <a:pt x="80" y="25"/>
                    <a:pt x="79" y="23"/>
                  </a:cubicBezTo>
                  <a:cubicBezTo>
                    <a:pt x="78" y="21"/>
                    <a:pt x="78" y="19"/>
                    <a:pt x="78" y="17"/>
                  </a:cubicBezTo>
                  <a:cubicBezTo>
                    <a:pt x="78" y="14"/>
                    <a:pt x="78" y="12"/>
                    <a:pt x="79" y="10"/>
                  </a:cubicBezTo>
                  <a:cubicBezTo>
                    <a:pt x="80" y="8"/>
                    <a:pt x="81" y="6"/>
                    <a:pt x="83" y="5"/>
                  </a:cubicBezTo>
                  <a:cubicBezTo>
                    <a:pt x="84" y="3"/>
                    <a:pt x="86" y="2"/>
                    <a:pt x="88" y="1"/>
                  </a:cubicBezTo>
                  <a:cubicBezTo>
                    <a:pt x="90" y="0"/>
                    <a:pt x="93" y="0"/>
                    <a:pt x="95" y="0"/>
                  </a:cubicBezTo>
                  <a:cubicBezTo>
                    <a:pt x="98" y="0"/>
                    <a:pt x="100" y="0"/>
                    <a:pt x="102" y="1"/>
                  </a:cubicBezTo>
                  <a:cubicBezTo>
                    <a:pt x="104" y="2"/>
                    <a:pt x="106" y="3"/>
                    <a:pt x="108" y="5"/>
                  </a:cubicBezTo>
                  <a:cubicBezTo>
                    <a:pt x="109" y="6"/>
                    <a:pt x="110" y="8"/>
                    <a:pt x="111" y="10"/>
                  </a:cubicBezTo>
                  <a:cubicBezTo>
                    <a:pt x="112" y="12"/>
                    <a:pt x="113" y="14"/>
                    <a:pt x="113"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0" name="Freeform 31">
              <a:extLst>
                <a:ext uri="{FF2B5EF4-FFF2-40B4-BE49-F238E27FC236}">
                  <a16:creationId xmlns:a16="http://schemas.microsoft.com/office/drawing/2014/main" id="{135DDA94-C234-4EAB-BC82-8C3D7050C568}"/>
                </a:ext>
              </a:extLst>
            </p:cNvPr>
            <p:cNvSpPr>
              <a:spLocks/>
            </p:cNvSpPr>
            <p:nvPr/>
          </p:nvSpPr>
          <p:spPr bwMode="black">
            <a:xfrm>
              <a:off x="6727261" y="6257723"/>
              <a:ext cx="64995" cy="114403"/>
            </a:xfrm>
            <a:custGeom>
              <a:avLst/>
              <a:gdLst/>
              <a:ahLst/>
              <a:cxnLst>
                <a:cxn ang="0">
                  <a:pos x="79" y="32"/>
                </a:cxn>
                <a:cxn ang="0">
                  <a:pos x="74" y="31"/>
                </a:cxn>
                <a:cxn ang="0">
                  <a:pos x="69" y="29"/>
                </a:cxn>
                <a:cxn ang="0">
                  <a:pos x="64" y="29"/>
                </a:cxn>
                <a:cxn ang="0">
                  <a:pos x="51" y="32"/>
                </a:cxn>
                <a:cxn ang="0">
                  <a:pos x="41" y="41"/>
                </a:cxn>
                <a:cxn ang="0">
                  <a:pos x="35" y="54"/>
                </a:cxn>
                <a:cxn ang="0">
                  <a:pos x="32" y="73"/>
                </a:cxn>
                <a:cxn ang="0">
                  <a:pos x="32" y="146"/>
                </a:cxn>
                <a:cxn ang="0">
                  <a:pos x="0" y="146"/>
                </a:cxn>
                <a:cxn ang="0">
                  <a:pos x="0" y="2"/>
                </a:cxn>
                <a:cxn ang="0">
                  <a:pos x="32" y="2"/>
                </a:cxn>
                <a:cxn ang="0">
                  <a:pos x="32" y="30"/>
                </a:cxn>
                <a:cxn ang="0">
                  <a:pos x="33" y="30"/>
                </a:cxn>
                <a:cxn ang="0">
                  <a:pos x="40" y="17"/>
                </a:cxn>
                <a:cxn ang="0">
                  <a:pos x="48"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4" y="31"/>
                  </a:cubicBezTo>
                  <a:cubicBezTo>
                    <a:pt x="73" y="30"/>
                    <a:pt x="71" y="30"/>
                    <a:pt x="69" y="29"/>
                  </a:cubicBezTo>
                  <a:cubicBezTo>
                    <a:pt x="67" y="29"/>
                    <a:pt x="66" y="29"/>
                    <a:pt x="64" y="29"/>
                  </a:cubicBezTo>
                  <a:cubicBezTo>
                    <a:pt x="59" y="29"/>
                    <a:pt x="55" y="30"/>
                    <a:pt x="51" y="32"/>
                  </a:cubicBezTo>
                  <a:cubicBezTo>
                    <a:pt x="48" y="34"/>
                    <a:pt x="44" y="37"/>
                    <a:pt x="41" y="41"/>
                  </a:cubicBezTo>
                  <a:cubicBezTo>
                    <a:pt x="39" y="44"/>
                    <a:pt x="36"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8" y="7"/>
                  </a:cubicBezTo>
                  <a:cubicBezTo>
                    <a:pt x="52" y="5"/>
                    <a:pt x="55" y="3"/>
                    <a:pt x="59" y="2"/>
                  </a:cubicBezTo>
                  <a:cubicBezTo>
                    <a:pt x="62" y="0"/>
                    <a:pt x="66" y="0"/>
                    <a:pt x="70" y="0"/>
                  </a:cubicBezTo>
                  <a:cubicBezTo>
                    <a:pt x="72" y="0"/>
                    <a:pt x="74"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1" name="Rectangle 32">
              <a:extLst>
                <a:ext uri="{FF2B5EF4-FFF2-40B4-BE49-F238E27FC236}">
                  <a16:creationId xmlns:a16="http://schemas.microsoft.com/office/drawing/2014/main" id="{C68D8D06-9C3E-484B-BEFB-6094FDFF3578}"/>
                </a:ext>
              </a:extLst>
            </p:cNvPr>
            <p:cNvSpPr>
              <a:spLocks noChangeArrowheads="1"/>
            </p:cNvSpPr>
            <p:nvPr/>
          </p:nvSpPr>
          <p:spPr bwMode="black">
            <a:xfrm>
              <a:off x="6805851" y="6205329"/>
              <a:ext cx="25534" cy="166797"/>
            </a:xfrm>
            <a:prstGeom prst="rect">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2" name="Freeform 33">
              <a:extLst>
                <a:ext uri="{FF2B5EF4-FFF2-40B4-BE49-F238E27FC236}">
                  <a16:creationId xmlns:a16="http://schemas.microsoft.com/office/drawing/2014/main" id="{B745A07B-B4F1-46C7-A57E-C477CF5DB1C8}"/>
                </a:ext>
              </a:extLst>
            </p:cNvPr>
            <p:cNvSpPr>
              <a:spLocks noEditPoints="1"/>
            </p:cNvSpPr>
            <p:nvPr/>
          </p:nvSpPr>
          <p:spPr bwMode="black">
            <a:xfrm>
              <a:off x="6852607" y="6257059"/>
              <a:ext cx="102797" cy="118383"/>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6" y="42"/>
                </a:cxn>
                <a:cxn ang="0">
                  <a:pos x="22" y="18"/>
                </a:cxn>
                <a:cxn ang="0">
                  <a:pos x="44" y="4"/>
                </a:cxn>
                <a:cxn ang="0">
                  <a:pos x="69"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9"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7" y="148"/>
                    <a:pt x="92" y="149"/>
                    <a:pt x="86" y="149"/>
                  </a:cubicBezTo>
                  <a:cubicBezTo>
                    <a:pt x="81" y="150"/>
                    <a:pt x="75" y="151"/>
                    <a:pt x="69" y="151"/>
                  </a:cubicBezTo>
                  <a:cubicBezTo>
                    <a:pt x="58" y="151"/>
                    <a:pt x="49" y="149"/>
                    <a:pt x="40" y="146"/>
                  </a:cubicBezTo>
                  <a:cubicBezTo>
                    <a:pt x="32" y="143"/>
                    <a:pt x="24" y="138"/>
                    <a:pt x="19"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9"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3" name="Freeform 34">
              <a:extLst>
                <a:ext uri="{FF2B5EF4-FFF2-40B4-BE49-F238E27FC236}">
                  <a16:creationId xmlns:a16="http://schemas.microsoft.com/office/drawing/2014/main" id="{65EC4941-BF5B-48FB-A855-5C199BD7A8D2}"/>
                </a:ext>
              </a:extLst>
            </p:cNvPr>
            <p:cNvSpPr>
              <a:spLocks/>
            </p:cNvSpPr>
            <p:nvPr/>
          </p:nvSpPr>
          <p:spPr bwMode="black">
            <a:xfrm>
              <a:off x="6974969" y="6257723"/>
              <a:ext cx="64995" cy="114403"/>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7" name="Group 526">
            <a:extLst>
              <a:ext uri="{FF2B5EF4-FFF2-40B4-BE49-F238E27FC236}">
                <a16:creationId xmlns:a16="http://schemas.microsoft.com/office/drawing/2014/main" id="{87C84525-CBEF-4B87-98B0-5E51310BAF84}"/>
              </a:ext>
            </a:extLst>
          </p:cNvPr>
          <p:cNvGrpSpPr/>
          <p:nvPr/>
        </p:nvGrpSpPr>
        <p:grpSpPr bwMode="black">
          <a:xfrm>
            <a:off x="6241549" y="2761855"/>
            <a:ext cx="915382" cy="323852"/>
            <a:chOff x="7376591" y="6134773"/>
            <a:chExt cx="919129" cy="336446"/>
          </a:xfrm>
          <a:solidFill>
            <a:srgbClr val="FFFFFF"/>
          </a:solidFill>
          <a:effectLst/>
        </p:grpSpPr>
        <p:sp>
          <p:nvSpPr>
            <p:cNvPr id="626" name="Freeform 24">
              <a:extLst>
                <a:ext uri="{FF2B5EF4-FFF2-40B4-BE49-F238E27FC236}">
                  <a16:creationId xmlns:a16="http://schemas.microsoft.com/office/drawing/2014/main" id="{F2025159-41CA-474B-A98C-26D227FD1FFF}"/>
                </a:ext>
              </a:extLst>
            </p:cNvPr>
            <p:cNvSpPr>
              <a:spLocks/>
            </p:cNvSpPr>
            <p:nvPr/>
          </p:nvSpPr>
          <p:spPr bwMode="black">
            <a:xfrm>
              <a:off x="7984332" y="6141379"/>
              <a:ext cx="40319" cy="3918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6" y="41"/>
                    <a:pt x="58" y="57"/>
                    <a:pt x="50" y="73"/>
                  </a:cubicBezTo>
                  <a:cubicBezTo>
                    <a:pt x="33" y="64"/>
                    <a:pt x="16" y="56"/>
                    <a:pt x="0" y="48"/>
                  </a:cubicBezTo>
                  <a:cubicBezTo>
                    <a:pt x="7" y="32"/>
                    <a:pt x="14" y="16"/>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7" name="Freeform 25">
              <a:extLst>
                <a:ext uri="{FF2B5EF4-FFF2-40B4-BE49-F238E27FC236}">
                  <a16:creationId xmlns:a16="http://schemas.microsoft.com/office/drawing/2014/main" id="{ABEBDA8F-D08E-4F83-A00E-BD03724929BF}"/>
                </a:ext>
              </a:extLst>
            </p:cNvPr>
            <p:cNvSpPr>
              <a:spLocks/>
            </p:cNvSpPr>
            <p:nvPr/>
          </p:nvSpPr>
          <p:spPr bwMode="black">
            <a:xfrm>
              <a:off x="8116906" y="6158463"/>
              <a:ext cx="39863" cy="39408"/>
            </a:xfrm>
            <a:custGeom>
              <a:avLst/>
              <a:gdLst/>
              <a:ahLst/>
              <a:cxnLst>
                <a:cxn ang="0">
                  <a:pos x="21" y="0"/>
                </a:cxn>
                <a:cxn ang="0">
                  <a:pos x="74" y="25"/>
                </a:cxn>
                <a:cxn ang="0">
                  <a:pos x="49" y="73"/>
                </a:cxn>
                <a:cxn ang="0">
                  <a:pos x="0" y="44"/>
                </a:cxn>
                <a:cxn ang="0">
                  <a:pos x="21" y="0"/>
                </a:cxn>
              </a:cxnLst>
              <a:rect l="0" t="0" r="r" b="b"/>
              <a:pathLst>
                <a:path w="74" h="73">
                  <a:moveTo>
                    <a:pt x="21" y="0"/>
                  </a:moveTo>
                  <a:cubicBezTo>
                    <a:pt x="39" y="9"/>
                    <a:pt x="56" y="17"/>
                    <a:pt x="74" y="25"/>
                  </a:cubicBezTo>
                  <a:cubicBezTo>
                    <a:pt x="66" y="41"/>
                    <a:pt x="58" y="57"/>
                    <a:pt x="49"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8" name="Freeform 26">
              <a:extLst>
                <a:ext uri="{FF2B5EF4-FFF2-40B4-BE49-F238E27FC236}">
                  <a16:creationId xmlns:a16="http://schemas.microsoft.com/office/drawing/2014/main" id="{8E0862F1-2D0E-43E9-8544-11A415338FF5}"/>
                </a:ext>
              </a:extLst>
            </p:cNvPr>
            <p:cNvSpPr>
              <a:spLocks/>
            </p:cNvSpPr>
            <p:nvPr/>
          </p:nvSpPr>
          <p:spPr bwMode="black">
            <a:xfrm>
              <a:off x="8017134" y="6172131"/>
              <a:ext cx="40319" cy="39180"/>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7" y="41"/>
                    <a:pt x="58" y="57"/>
                    <a:pt x="50" y="73"/>
                  </a:cubicBezTo>
                  <a:cubicBezTo>
                    <a:pt x="34" y="64"/>
                    <a:pt x="17" y="54"/>
                    <a:pt x="0" y="44"/>
                  </a:cubicBezTo>
                  <a:cubicBezTo>
                    <a:pt x="7" y="30"/>
                    <a:pt x="14" y="15"/>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9" name="Freeform 27">
              <a:extLst>
                <a:ext uri="{FF2B5EF4-FFF2-40B4-BE49-F238E27FC236}">
                  <a16:creationId xmlns:a16="http://schemas.microsoft.com/office/drawing/2014/main" id="{CE72D185-CA89-477D-834E-9594094230F5}"/>
                </a:ext>
              </a:extLst>
            </p:cNvPr>
            <p:cNvSpPr>
              <a:spLocks/>
            </p:cNvSpPr>
            <p:nvPr/>
          </p:nvSpPr>
          <p:spPr bwMode="black">
            <a:xfrm>
              <a:off x="8077498" y="6174181"/>
              <a:ext cx="39863" cy="39408"/>
            </a:xfrm>
            <a:custGeom>
              <a:avLst/>
              <a:gdLst/>
              <a:ahLst/>
              <a:cxnLst>
                <a:cxn ang="0">
                  <a:pos x="21" y="0"/>
                </a:cxn>
                <a:cxn ang="0">
                  <a:pos x="74" y="25"/>
                </a:cxn>
                <a:cxn ang="0">
                  <a:pos x="50" y="73"/>
                </a:cxn>
                <a:cxn ang="0">
                  <a:pos x="0" y="48"/>
                </a:cxn>
                <a:cxn ang="0">
                  <a:pos x="21" y="0"/>
                </a:cxn>
              </a:cxnLst>
              <a:rect l="0" t="0" r="r" b="b"/>
              <a:pathLst>
                <a:path w="74" h="73">
                  <a:moveTo>
                    <a:pt x="21" y="0"/>
                  </a:moveTo>
                  <a:cubicBezTo>
                    <a:pt x="39" y="8"/>
                    <a:pt x="57" y="17"/>
                    <a:pt x="74"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0" name="Freeform 28">
              <a:extLst>
                <a:ext uri="{FF2B5EF4-FFF2-40B4-BE49-F238E27FC236}">
                  <a16:creationId xmlns:a16="http://schemas.microsoft.com/office/drawing/2014/main" id="{CA47A7EF-415D-4A38-92B7-FA8BC0A829AE}"/>
                </a:ext>
              </a:extLst>
            </p:cNvPr>
            <p:cNvSpPr>
              <a:spLocks/>
            </p:cNvSpPr>
            <p:nvPr/>
          </p:nvSpPr>
          <p:spPr bwMode="black">
            <a:xfrm>
              <a:off x="7977726" y="6187620"/>
              <a:ext cx="40546" cy="39408"/>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7" y="41"/>
                    <a:pt x="59" y="57"/>
                    <a:pt x="50" y="73"/>
                  </a:cubicBezTo>
                  <a:cubicBezTo>
                    <a:pt x="34" y="65"/>
                    <a:pt x="17" y="56"/>
                    <a:pt x="0" y="48"/>
                  </a:cubicBezTo>
                  <a:cubicBezTo>
                    <a:pt x="7" y="32"/>
                    <a:pt x="14" y="16"/>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1" name="Freeform 29">
              <a:extLst>
                <a:ext uri="{FF2B5EF4-FFF2-40B4-BE49-F238E27FC236}">
                  <a16:creationId xmlns:a16="http://schemas.microsoft.com/office/drawing/2014/main" id="{23E93F5F-2ACD-4C52-ADBF-BE7A9BDD38A4}"/>
                </a:ext>
              </a:extLst>
            </p:cNvPr>
            <p:cNvSpPr>
              <a:spLocks/>
            </p:cNvSpPr>
            <p:nvPr/>
          </p:nvSpPr>
          <p:spPr bwMode="black">
            <a:xfrm>
              <a:off x="7376591" y="6239329"/>
              <a:ext cx="159452" cy="231890"/>
            </a:xfrm>
            <a:custGeom>
              <a:avLst/>
              <a:gdLst/>
              <a:ahLst/>
              <a:cxnLst>
                <a:cxn ang="0">
                  <a:pos x="293" y="196"/>
                </a:cxn>
                <a:cxn ang="0">
                  <a:pos x="114" y="236"/>
                </a:cxn>
                <a:cxn ang="0">
                  <a:pos x="131" y="430"/>
                </a:cxn>
                <a:cxn ang="0">
                  <a:pos x="129" y="430"/>
                </a:cxn>
                <a:cxn ang="0">
                  <a:pos x="237" y="142"/>
                </a:cxn>
                <a:cxn ang="0">
                  <a:pos x="237" y="140"/>
                </a:cxn>
                <a:cxn ang="0">
                  <a:pos x="218" y="119"/>
                </a:cxn>
                <a:cxn ang="0">
                  <a:pos x="170" y="104"/>
                </a:cxn>
                <a:cxn ang="0">
                  <a:pos x="135" y="123"/>
                </a:cxn>
                <a:cxn ang="0">
                  <a:pos x="126" y="119"/>
                </a:cxn>
                <a:cxn ang="0">
                  <a:pos x="293" y="196"/>
                </a:cxn>
              </a:cxnLst>
              <a:rect l="0" t="0" r="r" b="b"/>
              <a:pathLst>
                <a:path w="296" h="430">
                  <a:moveTo>
                    <a:pt x="293" y="196"/>
                  </a:moveTo>
                  <a:cubicBezTo>
                    <a:pt x="222" y="194"/>
                    <a:pt x="147" y="199"/>
                    <a:pt x="114" y="236"/>
                  </a:cubicBezTo>
                  <a:cubicBezTo>
                    <a:pt x="114" y="300"/>
                    <a:pt x="163" y="369"/>
                    <a:pt x="131" y="430"/>
                  </a:cubicBezTo>
                  <a:cubicBezTo>
                    <a:pt x="131" y="430"/>
                    <a:pt x="130" y="430"/>
                    <a:pt x="129" y="430"/>
                  </a:cubicBezTo>
                  <a:cubicBezTo>
                    <a:pt x="107" y="295"/>
                    <a:pt x="0" y="144"/>
                    <a:pt x="237" y="142"/>
                  </a:cubicBezTo>
                  <a:cubicBezTo>
                    <a:pt x="237" y="141"/>
                    <a:pt x="237" y="141"/>
                    <a:pt x="237" y="140"/>
                  </a:cubicBezTo>
                  <a:cubicBezTo>
                    <a:pt x="231" y="133"/>
                    <a:pt x="224" y="126"/>
                    <a:pt x="218" y="119"/>
                  </a:cubicBezTo>
                  <a:cubicBezTo>
                    <a:pt x="202" y="112"/>
                    <a:pt x="196" y="104"/>
                    <a:pt x="170" y="104"/>
                  </a:cubicBezTo>
                  <a:cubicBezTo>
                    <a:pt x="159" y="110"/>
                    <a:pt x="143" y="127"/>
                    <a:pt x="135" y="123"/>
                  </a:cubicBezTo>
                  <a:cubicBezTo>
                    <a:pt x="132" y="122"/>
                    <a:pt x="129" y="120"/>
                    <a:pt x="126" y="119"/>
                  </a:cubicBezTo>
                  <a:cubicBezTo>
                    <a:pt x="179" y="0"/>
                    <a:pt x="296" y="71"/>
                    <a:pt x="293" y="19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2" name="Freeform 30">
              <a:extLst>
                <a:ext uri="{FF2B5EF4-FFF2-40B4-BE49-F238E27FC236}">
                  <a16:creationId xmlns:a16="http://schemas.microsoft.com/office/drawing/2014/main" id="{48699808-2AC1-4DA4-816E-A1E39CCDBF03}"/>
                </a:ext>
              </a:extLst>
            </p:cNvPr>
            <p:cNvSpPr>
              <a:spLocks noEditPoints="1"/>
            </p:cNvSpPr>
            <p:nvPr/>
          </p:nvSpPr>
          <p:spPr bwMode="black">
            <a:xfrm>
              <a:off x="7545838" y="6134773"/>
              <a:ext cx="749882" cy="298633"/>
            </a:xfrm>
            <a:custGeom>
              <a:avLst/>
              <a:gdLst/>
              <a:ahLst/>
              <a:cxnLst>
                <a:cxn ang="0">
                  <a:pos x="981" y="334"/>
                </a:cxn>
                <a:cxn ang="0">
                  <a:pos x="1113" y="334"/>
                </a:cxn>
                <a:cxn ang="0">
                  <a:pos x="1102" y="184"/>
                </a:cxn>
                <a:cxn ang="0">
                  <a:pos x="1102" y="188"/>
                </a:cxn>
                <a:cxn ang="0">
                  <a:pos x="1136" y="334"/>
                </a:cxn>
                <a:cxn ang="0">
                  <a:pos x="1344" y="213"/>
                </a:cxn>
                <a:cxn ang="0">
                  <a:pos x="1392" y="390"/>
                </a:cxn>
                <a:cxn ang="0">
                  <a:pos x="1253" y="351"/>
                </a:cxn>
                <a:cxn ang="0">
                  <a:pos x="1000" y="390"/>
                </a:cxn>
                <a:cxn ang="0">
                  <a:pos x="894" y="369"/>
                </a:cxn>
                <a:cxn ang="0">
                  <a:pos x="850" y="390"/>
                </a:cxn>
                <a:cxn ang="0">
                  <a:pos x="739" y="371"/>
                </a:cxn>
                <a:cxn ang="0">
                  <a:pos x="645" y="390"/>
                </a:cxn>
                <a:cxn ang="0">
                  <a:pos x="453" y="267"/>
                </a:cxn>
                <a:cxn ang="0">
                  <a:pos x="297" y="390"/>
                </a:cxn>
                <a:cxn ang="0">
                  <a:pos x="155" y="545"/>
                </a:cxn>
                <a:cxn ang="0">
                  <a:pos x="52" y="526"/>
                </a:cxn>
                <a:cxn ang="0">
                  <a:pos x="0" y="505"/>
                </a:cxn>
                <a:cxn ang="0">
                  <a:pos x="4" y="493"/>
                </a:cxn>
                <a:cxn ang="0">
                  <a:pos x="113" y="507"/>
                </a:cxn>
                <a:cxn ang="0">
                  <a:pos x="272" y="326"/>
                </a:cxn>
                <a:cxn ang="0">
                  <a:pos x="226" y="252"/>
                </a:cxn>
                <a:cxn ang="0">
                  <a:pos x="246" y="202"/>
                </a:cxn>
                <a:cxn ang="0">
                  <a:pos x="257" y="211"/>
                </a:cxn>
                <a:cxn ang="0">
                  <a:pos x="297" y="334"/>
                </a:cxn>
                <a:cxn ang="0">
                  <a:pos x="424" y="302"/>
                </a:cxn>
                <a:cxn ang="0">
                  <a:pos x="384" y="221"/>
                </a:cxn>
                <a:cxn ang="0">
                  <a:pos x="376" y="230"/>
                </a:cxn>
                <a:cxn ang="0">
                  <a:pos x="318" y="181"/>
                </a:cxn>
                <a:cxn ang="0">
                  <a:pos x="522" y="0"/>
                </a:cxn>
                <a:cxn ang="0">
                  <a:pos x="522" y="56"/>
                </a:cxn>
                <a:cxn ang="0">
                  <a:pos x="359" y="121"/>
                </a:cxn>
                <a:cxn ang="0">
                  <a:pos x="420" y="177"/>
                </a:cxn>
                <a:cxn ang="0">
                  <a:pos x="582" y="334"/>
                </a:cxn>
                <a:cxn ang="0">
                  <a:pos x="712" y="328"/>
                </a:cxn>
                <a:cxn ang="0">
                  <a:pos x="731" y="242"/>
                </a:cxn>
                <a:cxn ang="0">
                  <a:pos x="735" y="244"/>
                </a:cxn>
                <a:cxn ang="0">
                  <a:pos x="825" y="334"/>
                </a:cxn>
                <a:cxn ang="0">
                  <a:pos x="866" y="328"/>
                </a:cxn>
                <a:cxn ang="0">
                  <a:pos x="885" y="242"/>
                </a:cxn>
                <a:cxn ang="0">
                  <a:pos x="887" y="246"/>
                </a:cxn>
                <a:cxn ang="0">
                  <a:pos x="954" y="332"/>
                </a:cxn>
                <a:cxn ang="0">
                  <a:pos x="935" y="257"/>
                </a:cxn>
                <a:cxn ang="0">
                  <a:pos x="956" y="221"/>
                </a:cxn>
                <a:cxn ang="0">
                  <a:pos x="958" y="221"/>
                </a:cxn>
                <a:cxn ang="0">
                  <a:pos x="981" y="334"/>
                </a:cxn>
                <a:cxn ang="0">
                  <a:pos x="1357" y="330"/>
                </a:cxn>
                <a:cxn ang="0">
                  <a:pos x="1324" y="259"/>
                </a:cxn>
                <a:cxn ang="0">
                  <a:pos x="1284" y="298"/>
                </a:cxn>
                <a:cxn ang="0">
                  <a:pos x="1357" y="330"/>
                </a:cxn>
              </a:cxnLst>
              <a:rect l="0" t="0" r="r" b="b"/>
              <a:pathLst>
                <a:path w="1392" h="554">
                  <a:moveTo>
                    <a:pt x="981" y="334"/>
                  </a:moveTo>
                  <a:cubicBezTo>
                    <a:pt x="1025" y="334"/>
                    <a:pt x="1069" y="334"/>
                    <a:pt x="1113" y="334"/>
                  </a:cubicBezTo>
                  <a:cubicBezTo>
                    <a:pt x="1113" y="258"/>
                    <a:pt x="1048" y="238"/>
                    <a:pt x="1102" y="184"/>
                  </a:cubicBezTo>
                  <a:cubicBezTo>
                    <a:pt x="1102" y="186"/>
                    <a:pt x="1102" y="187"/>
                    <a:pt x="1102" y="188"/>
                  </a:cubicBezTo>
                  <a:cubicBezTo>
                    <a:pt x="1136" y="217"/>
                    <a:pt x="1137" y="270"/>
                    <a:pt x="1136" y="334"/>
                  </a:cubicBezTo>
                  <a:cubicBezTo>
                    <a:pt x="1259" y="335"/>
                    <a:pt x="1246" y="228"/>
                    <a:pt x="1344" y="213"/>
                  </a:cubicBezTo>
                  <a:cubicBezTo>
                    <a:pt x="1367" y="281"/>
                    <a:pt x="1392" y="283"/>
                    <a:pt x="1392" y="390"/>
                  </a:cubicBezTo>
                  <a:cubicBezTo>
                    <a:pt x="1314" y="391"/>
                    <a:pt x="1302" y="366"/>
                    <a:pt x="1253" y="351"/>
                  </a:cubicBezTo>
                  <a:cubicBezTo>
                    <a:pt x="1213" y="406"/>
                    <a:pt x="1094" y="390"/>
                    <a:pt x="1000" y="390"/>
                  </a:cubicBezTo>
                  <a:cubicBezTo>
                    <a:pt x="959" y="390"/>
                    <a:pt x="910" y="394"/>
                    <a:pt x="894" y="369"/>
                  </a:cubicBezTo>
                  <a:cubicBezTo>
                    <a:pt x="881" y="377"/>
                    <a:pt x="869" y="386"/>
                    <a:pt x="850" y="390"/>
                  </a:cubicBezTo>
                  <a:cubicBezTo>
                    <a:pt x="805" y="400"/>
                    <a:pt x="763" y="383"/>
                    <a:pt x="739" y="371"/>
                  </a:cubicBezTo>
                  <a:cubicBezTo>
                    <a:pt x="714" y="387"/>
                    <a:pt x="690" y="390"/>
                    <a:pt x="645" y="390"/>
                  </a:cubicBezTo>
                  <a:cubicBezTo>
                    <a:pt x="509" y="390"/>
                    <a:pt x="525" y="322"/>
                    <a:pt x="453" y="267"/>
                  </a:cubicBezTo>
                  <a:cubicBezTo>
                    <a:pt x="454" y="357"/>
                    <a:pt x="389" y="392"/>
                    <a:pt x="297" y="390"/>
                  </a:cubicBezTo>
                  <a:cubicBezTo>
                    <a:pt x="298" y="458"/>
                    <a:pt x="211" y="533"/>
                    <a:pt x="155" y="545"/>
                  </a:cubicBezTo>
                  <a:cubicBezTo>
                    <a:pt x="115" y="554"/>
                    <a:pt x="77" y="536"/>
                    <a:pt x="52" y="526"/>
                  </a:cubicBezTo>
                  <a:cubicBezTo>
                    <a:pt x="34" y="519"/>
                    <a:pt x="17" y="512"/>
                    <a:pt x="0" y="505"/>
                  </a:cubicBezTo>
                  <a:cubicBezTo>
                    <a:pt x="1" y="501"/>
                    <a:pt x="2" y="497"/>
                    <a:pt x="4" y="493"/>
                  </a:cubicBezTo>
                  <a:cubicBezTo>
                    <a:pt x="31" y="502"/>
                    <a:pt x="76" y="515"/>
                    <a:pt x="113" y="507"/>
                  </a:cubicBezTo>
                  <a:cubicBezTo>
                    <a:pt x="179" y="493"/>
                    <a:pt x="290" y="419"/>
                    <a:pt x="272" y="326"/>
                  </a:cubicBezTo>
                  <a:cubicBezTo>
                    <a:pt x="267" y="297"/>
                    <a:pt x="242" y="272"/>
                    <a:pt x="226" y="252"/>
                  </a:cubicBezTo>
                  <a:cubicBezTo>
                    <a:pt x="233" y="235"/>
                    <a:pt x="239" y="218"/>
                    <a:pt x="246" y="202"/>
                  </a:cubicBezTo>
                  <a:cubicBezTo>
                    <a:pt x="249" y="205"/>
                    <a:pt x="253" y="208"/>
                    <a:pt x="257" y="211"/>
                  </a:cubicBezTo>
                  <a:cubicBezTo>
                    <a:pt x="276" y="251"/>
                    <a:pt x="297" y="267"/>
                    <a:pt x="297" y="334"/>
                  </a:cubicBezTo>
                  <a:cubicBezTo>
                    <a:pt x="347" y="336"/>
                    <a:pt x="404" y="329"/>
                    <a:pt x="424" y="302"/>
                  </a:cubicBezTo>
                  <a:cubicBezTo>
                    <a:pt x="451" y="266"/>
                    <a:pt x="412" y="228"/>
                    <a:pt x="384" y="221"/>
                  </a:cubicBezTo>
                  <a:cubicBezTo>
                    <a:pt x="381" y="224"/>
                    <a:pt x="379" y="227"/>
                    <a:pt x="376" y="230"/>
                  </a:cubicBezTo>
                  <a:cubicBezTo>
                    <a:pt x="354" y="217"/>
                    <a:pt x="335" y="200"/>
                    <a:pt x="318" y="181"/>
                  </a:cubicBezTo>
                  <a:cubicBezTo>
                    <a:pt x="317" y="59"/>
                    <a:pt x="430" y="25"/>
                    <a:pt x="522" y="0"/>
                  </a:cubicBezTo>
                  <a:cubicBezTo>
                    <a:pt x="522" y="19"/>
                    <a:pt x="522" y="37"/>
                    <a:pt x="522" y="56"/>
                  </a:cubicBezTo>
                  <a:cubicBezTo>
                    <a:pt x="482" y="65"/>
                    <a:pt x="381" y="95"/>
                    <a:pt x="359" y="121"/>
                  </a:cubicBezTo>
                  <a:cubicBezTo>
                    <a:pt x="364" y="147"/>
                    <a:pt x="402" y="162"/>
                    <a:pt x="420" y="177"/>
                  </a:cubicBezTo>
                  <a:cubicBezTo>
                    <a:pt x="460" y="207"/>
                    <a:pt x="546" y="325"/>
                    <a:pt x="582" y="334"/>
                  </a:cubicBezTo>
                  <a:cubicBezTo>
                    <a:pt x="603" y="340"/>
                    <a:pt x="701" y="336"/>
                    <a:pt x="712" y="328"/>
                  </a:cubicBezTo>
                  <a:cubicBezTo>
                    <a:pt x="729" y="317"/>
                    <a:pt x="723" y="263"/>
                    <a:pt x="731" y="242"/>
                  </a:cubicBezTo>
                  <a:cubicBezTo>
                    <a:pt x="733" y="243"/>
                    <a:pt x="734" y="243"/>
                    <a:pt x="735" y="244"/>
                  </a:cubicBezTo>
                  <a:cubicBezTo>
                    <a:pt x="743" y="294"/>
                    <a:pt x="764" y="334"/>
                    <a:pt x="825" y="334"/>
                  </a:cubicBezTo>
                  <a:cubicBezTo>
                    <a:pt x="841" y="334"/>
                    <a:pt x="856" y="335"/>
                    <a:pt x="866" y="328"/>
                  </a:cubicBezTo>
                  <a:cubicBezTo>
                    <a:pt x="883" y="317"/>
                    <a:pt x="877" y="263"/>
                    <a:pt x="885" y="242"/>
                  </a:cubicBezTo>
                  <a:cubicBezTo>
                    <a:pt x="885" y="243"/>
                    <a:pt x="886" y="245"/>
                    <a:pt x="887" y="246"/>
                  </a:cubicBezTo>
                  <a:cubicBezTo>
                    <a:pt x="899" y="274"/>
                    <a:pt x="903" y="354"/>
                    <a:pt x="954" y="332"/>
                  </a:cubicBezTo>
                  <a:cubicBezTo>
                    <a:pt x="983" y="318"/>
                    <a:pt x="946" y="266"/>
                    <a:pt x="935" y="257"/>
                  </a:cubicBezTo>
                  <a:cubicBezTo>
                    <a:pt x="942" y="245"/>
                    <a:pt x="949" y="233"/>
                    <a:pt x="956" y="221"/>
                  </a:cubicBezTo>
                  <a:cubicBezTo>
                    <a:pt x="957" y="221"/>
                    <a:pt x="957" y="221"/>
                    <a:pt x="958" y="221"/>
                  </a:cubicBezTo>
                  <a:cubicBezTo>
                    <a:pt x="970" y="255"/>
                    <a:pt x="981" y="280"/>
                    <a:pt x="981" y="334"/>
                  </a:cubicBezTo>
                  <a:close/>
                  <a:moveTo>
                    <a:pt x="1357" y="330"/>
                  </a:moveTo>
                  <a:cubicBezTo>
                    <a:pt x="1356" y="303"/>
                    <a:pt x="1340" y="274"/>
                    <a:pt x="1324" y="259"/>
                  </a:cubicBezTo>
                  <a:cubicBezTo>
                    <a:pt x="1311" y="262"/>
                    <a:pt x="1274" y="291"/>
                    <a:pt x="1284" y="298"/>
                  </a:cubicBezTo>
                  <a:cubicBezTo>
                    <a:pt x="1298" y="316"/>
                    <a:pt x="1327" y="329"/>
                    <a:pt x="1357" y="33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8" name="Group 527">
            <a:extLst>
              <a:ext uri="{FF2B5EF4-FFF2-40B4-BE49-F238E27FC236}">
                <a16:creationId xmlns:a16="http://schemas.microsoft.com/office/drawing/2014/main" id="{8FB6C269-E2A0-4E04-8BCB-0B1FE08AB153}"/>
              </a:ext>
            </a:extLst>
          </p:cNvPr>
          <p:cNvGrpSpPr/>
          <p:nvPr/>
        </p:nvGrpSpPr>
        <p:grpSpPr bwMode="black">
          <a:xfrm>
            <a:off x="7348575" y="4942014"/>
            <a:ext cx="711967" cy="180495"/>
            <a:chOff x="420233" y="6191684"/>
            <a:chExt cx="714879" cy="187513"/>
          </a:xfrm>
          <a:solidFill>
            <a:srgbClr val="FFFFFF"/>
          </a:solidFill>
          <a:effectLst/>
        </p:grpSpPr>
        <p:sp>
          <p:nvSpPr>
            <p:cNvPr id="614" name="Freeform 20">
              <a:extLst>
                <a:ext uri="{FF2B5EF4-FFF2-40B4-BE49-F238E27FC236}">
                  <a16:creationId xmlns:a16="http://schemas.microsoft.com/office/drawing/2014/main" id="{49ED9434-32C5-4ECA-A1B0-FFC447BCB795}"/>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5" name="Freeform 21">
              <a:extLst>
                <a:ext uri="{FF2B5EF4-FFF2-40B4-BE49-F238E27FC236}">
                  <a16:creationId xmlns:a16="http://schemas.microsoft.com/office/drawing/2014/main" id="{C8D4DF8C-2194-43F8-93C4-F7B2C627B09C}"/>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6" name="Freeform 22">
              <a:extLst>
                <a:ext uri="{FF2B5EF4-FFF2-40B4-BE49-F238E27FC236}">
                  <a16:creationId xmlns:a16="http://schemas.microsoft.com/office/drawing/2014/main" id="{000A3396-13F7-4CCE-B00A-8B1E32FA671D}"/>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7" name="Freeform 25">
              <a:extLst>
                <a:ext uri="{FF2B5EF4-FFF2-40B4-BE49-F238E27FC236}">
                  <a16:creationId xmlns:a16="http://schemas.microsoft.com/office/drawing/2014/main" id="{6931CACC-AA57-4EB5-9D5A-79B3931A4F5F}"/>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8" name="Freeform 26">
              <a:extLst>
                <a:ext uri="{FF2B5EF4-FFF2-40B4-BE49-F238E27FC236}">
                  <a16:creationId xmlns:a16="http://schemas.microsoft.com/office/drawing/2014/main" id="{2357F612-9E95-4434-8D02-142DDC4773AE}"/>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9" name="Freeform 36">
              <a:extLst>
                <a:ext uri="{FF2B5EF4-FFF2-40B4-BE49-F238E27FC236}">
                  <a16:creationId xmlns:a16="http://schemas.microsoft.com/office/drawing/2014/main" id="{E5EC9A44-AC6E-41FE-BAB4-77F81CCD6CDD}"/>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0" name="Freeform 37">
              <a:extLst>
                <a:ext uri="{FF2B5EF4-FFF2-40B4-BE49-F238E27FC236}">
                  <a16:creationId xmlns:a16="http://schemas.microsoft.com/office/drawing/2014/main" id="{E499842D-92E8-4DC8-A757-63C35CE23B17}"/>
                </a:ext>
              </a:extLst>
            </p:cNvPr>
            <p:cNvSpPr>
              <a:spLocks noEditPoints="1"/>
            </p:cNvSpPr>
            <p:nvPr/>
          </p:nvSpPr>
          <p:spPr bwMode="black">
            <a:xfrm>
              <a:off x="546993" y="6266369"/>
              <a:ext cx="90445" cy="112828"/>
            </a:xfrm>
            <a:custGeom>
              <a:avLst/>
              <a:gdLst/>
              <a:ahLst/>
              <a:cxnLst>
                <a:cxn ang="0">
                  <a:pos x="193" y="53"/>
                </a:cxn>
                <a:cxn ang="0">
                  <a:pos x="176" y="24"/>
                </a:cxn>
                <a:cxn ang="0">
                  <a:pos x="148" y="6"/>
                </a:cxn>
                <a:cxn ang="0">
                  <a:pos x="107" y="0"/>
                </a:cxn>
                <a:cxn ang="0">
                  <a:pos x="82" y="2"/>
                </a:cxn>
                <a:cxn ang="0">
                  <a:pos x="58" y="7"/>
                </a:cxn>
                <a:cxn ang="0">
                  <a:pos x="37" y="14"/>
                </a:cxn>
                <a:cxn ang="0">
                  <a:pos x="23" y="21"/>
                </a:cxn>
                <a:cxn ang="0">
                  <a:pos x="23" y="68"/>
                </a:cxn>
                <a:cxn ang="0">
                  <a:pos x="59" y="49"/>
                </a:cxn>
                <a:cxn ang="0">
                  <a:pos x="101" y="42"/>
                </a:cxn>
                <a:cxn ang="0">
                  <a:pos x="135" y="53"/>
                </a:cxn>
                <a:cxn ang="0">
                  <a:pos x="146" y="90"/>
                </a:cxn>
                <a:cxn ang="0">
                  <a:pos x="77" y="100"/>
                </a:cxn>
                <a:cxn ang="0">
                  <a:pos x="42" y="109"/>
                </a:cxn>
                <a:cxn ang="0">
                  <a:pos x="18" y="126"/>
                </a:cxn>
                <a:cxn ang="0">
                  <a:pos x="4" y="150"/>
                </a:cxn>
                <a:cxn ang="0">
                  <a:pos x="0" y="178"/>
                </a:cxn>
                <a:cxn ang="0">
                  <a:pos x="5" y="207"/>
                </a:cxn>
                <a:cxn ang="0">
                  <a:pos x="19" y="229"/>
                </a:cxn>
                <a:cxn ang="0">
                  <a:pos x="43" y="243"/>
                </a:cxn>
                <a:cxn ang="0">
                  <a:pos x="75" y="248"/>
                </a:cxn>
                <a:cxn ang="0">
                  <a:pos x="115" y="239"/>
                </a:cxn>
                <a:cxn ang="0">
                  <a:pos x="145" y="210"/>
                </a:cxn>
                <a:cxn ang="0">
                  <a:pos x="146" y="210"/>
                </a:cxn>
                <a:cxn ang="0">
                  <a:pos x="146" y="243"/>
                </a:cxn>
                <a:cxn ang="0">
                  <a:pos x="199" y="243"/>
                </a:cxn>
                <a:cxn ang="0">
                  <a:pos x="199" y="92"/>
                </a:cxn>
                <a:cxn ang="0">
                  <a:pos x="193" y="53"/>
                </a:cxn>
                <a:cxn ang="0">
                  <a:pos x="146" y="149"/>
                </a:cxn>
                <a:cxn ang="0">
                  <a:pos x="142" y="171"/>
                </a:cxn>
                <a:cxn ang="0">
                  <a:pos x="131" y="189"/>
                </a:cxn>
                <a:cxn ang="0">
                  <a:pos x="114" y="202"/>
                </a:cxn>
                <a:cxn ang="0">
                  <a:pos x="91" y="206"/>
                </a:cxn>
                <a:cxn ang="0">
                  <a:pos x="75" y="204"/>
                </a:cxn>
                <a:cxn ang="0">
                  <a:pos x="63" y="197"/>
                </a:cxn>
                <a:cxn ang="0">
                  <a:pos x="55" y="186"/>
                </a:cxn>
                <a:cxn ang="0">
                  <a:pos x="52" y="173"/>
                </a:cxn>
                <a:cxn ang="0">
                  <a:pos x="54" y="158"/>
                </a:cxn>
                <a:cxn ang="0">
                  <a:pos x="61" y="147"/>
                </a:cxn>
                <a:cxn ang="0">
                  <a:pos x="74" y="139"/>
                </a:cxn>
                <a:cxn ang="0">
                  <a:pos x="95" y="134"/>
                </a:cxn>
                <a:cxn ang="0">
                  <a:pos x="146" y="127"/>
                </a:cxn>
                <a:cxn ang="0">
                  <a:pos x="146" y="149"/>
                </a:cxn>
              </a:cxnLst>
              <a:rect l="0" t="0" r="r" b="b"/>
              <a:pathLst>
                <a:path w="199" h="248">
                  <a:moveTo>
                    <a:pt x="193" y="53"/>
                  </a:moveTo>
                  <a:cubicBezTo>
                    <a:pt x="189" y="42"/>
                    <a:pt x="184" y="32"/>
                    <a:pt x="176" y="24"/>
                  </a:cubicBezTo>
                  <a:cubicBezTo>
                    <a:pt x="169" y="16"/>
                    <a:pt x="159" y="10"/>
                    <a:pt x="148" y="6"/>
                  </a:cubicBezTo>
                  <a:cubicBezTo>
                    <a:pt x="136" y="2"/>
                    <a:pt x="123" y="0"/>
                    <a:pt x="107" y="0"/>
                  </a:cubicBezTo>
                  <a:cubicBezTo>
                    <a:pt x="99" y="0"/>
                    <a:pt x="91" y="1"/>
                    <a:pt x="82" y="2"/>
                  </a:cubicBezTo>
                  <a:cubicBezTo>
                    <a:pt x="74" y="3"/>
                    <a:pt x="66" y="5"/>
                    <a:pt x="58" y="7"/>
                  </a:cubicBezTo>
                  <a:cubicBezTo>
                    <a:pt x="50" y="9"/>
                    <a:pt x="43" y="12"/>
                    <a:pt x="37" y="14"/>
                  </a:cubicBezTo>
                  <a:cubicBezTo>
                    <a:pt x="31" y="17"/>
                    <a:pt x="26" y="19"/>
                    <a:pt x="23" y="21"/>
                  </a:cubicBezTo>
                  <a:cubicBezTo>
                    <a:pt x="23" y="68"/>
                    <a:pt x="23" y="68"/>
                    <a:pt x="23" y="68"/>
                  </a:cubicBezTo>
                  <a:cubicBezTo>
                    <a:pt x="33" y="60"/>
                    <a:pt x="46" y="54"/>
                    <a:pt x="59" y="49"/>
                  </a:cubicBezTo>
                  <a:cubicBezTo>
                    <a:pt x="73" y="44"/>
                    <a:pt x="87" y="42"/>
                    <a:pt x="101" y="42"/>
                  </a:cubicBezTo>
                  <a:cubicBezTo>
                    <a:pt x="116" y="42"/>
                    <a:pt x="127" y="46"/>
                    <a:pt x="135" y="53"/>
                  </a:cubicBezTo>
                  <a:cubicBezTo>
                    <a:pt x="142" y="61"/>
                    <a:pt x="146" y="73"/>
                    <a:pt x="146" y="90"/>
                  </a:cubicBezTo>
                  <a:cubicBezTo>
                    <a:pt x="77" y="100"/>
                    <a:pt x="77" y="100"/>
                    <a:pt x="77" y="100"/>
                  </a:cubicBezTo>
                  <a:cubicBezTo>
                    <a:pt x="63" y="101"/>
                    <a:pt x="52" y="104"/>
                    <a:pt x="42" y="109"/>
                  </a:cubicBezTo>
                  <a:cubicBezTo>
                    <a:pt x="32" y="114"/>
                    <a:pt x="24" y="119"/>
                    <a:pt x="18" y="126"/>
                  </a:cubicBezTo>
                  <a:cubicBezTo>
                    <a:pt x="12" y="133"/>
                    <a:pt x="7" y="141"/>
                    <a:pt x="4" y="150"/>
                  </a:cubicBezTo>
                  <a:cubicBezTo>
                    <a:pt x="1" y="158"/>
                    <a:pt x="0" y="168"/>
                    <a:pt x="0" y="178"/>
                  </a:cubicBezTo>
                  <a:cubicBezTo>
                    <a:pt x="0" y="188"/>
                    <a:pt x="1" y="198"/>
                    <a:pt x="5" y="207"/>
                  </a:cubicBezTo>
                  <a:cubicBezTo>
                    <a:pt x="8" y="215"/>
                    <a:pt x="13" y="223"/>
                    <a:pt x="19" y="229"/>
                  </a:cubicBezTo>
                  <a:cubicBezTo>
                    <a:pt x="25" y="235"/>
                    <a:pt x="33" y="240"/>
                    <a:pt x="43" y="243"/>
                  </a:cubicBezTo>
                  <a:cubicBezTo>
                    <a:pt x="52" y="247"/>
                    <a:pt x="63" y="248"/>
                    <a:pt x="75" y="248"/>
                  </a:cubicBezTo>
                  <a:cubicBezTo>
                    <a:pt x="90" y="248"/>
                    <a:pt x="104" y="245"/>
                    <a:pt x="115" y="239"/>
                  </a:cubicBezTo>
                  <a:cubicBezTo>
                    <a:pt x="127" y="232"/>
                    <a:pt x="137" y="222"/>
                    <a:pt x="145" y="210"/>
                  </a:cubicBezTo>
                  <a:cubicBezTo>
                    <a:pt x="146" y="210"/>
                    <a:pt x="146" y="210"/>
                    <a:pt x="146" y="210"/>
                  </a:cubicBezTo>
                  <a:cubicBezTo>
                    <a:pt x="146" y="243"/>
                    <a:pt x="146" y="243"/>
                    <a:pt x="146" y="243"/>
                  </a:cubicBezTo>
                  <a:cubicBezTo>
                    <a:pt x="199" y="243"/>
                    <a:pt x="199" y="243"/>
                    <a:pt x="199" y="243"/>
                  </a:cubicBezTo>
                  <a:cubicBezTo>
                    <a:pt x="199" y="92"/>
                    <a:pt x="199" y="92"/>
                    <a:pt x="199" y="92"/>
                  </a:cubicBezTo>
                  <a:cubicBezTo>
                    <a:pt x="199" y="78"/>
                    <a:pt x="197" y="65"/>
                    <a:pt x="193" y="53"/>
                  </a:cubicBezTo>
                  <a:close/>
                  <a:moveTo>
                    <a:pt x="146" y="149"/>
                  </a:moveTo>
                  <a:cubicBezTo>
                    <a:pt x="146" y="157"/>
                    <a:pt x="145" y="164"/>
                    <a:pt x="142" y="171"/>
                  </a:cubicBezTo>
                  <a:cubicBezTo>
                    <a:pt x="140" y="178"/>
                    <a:pt x="136" y="184"/>
                    <a:pt x="131" y="189"/>
                  </a:cubicBezTo>
                  <a:cubicBezTo>
                    <a:pt x="126" y="194"/>
                    <a:pt x="121" y="199"/>
                    <a:pt x="114" y="202"/>
                  </a:cubicBezTo>
                  <a:cubicBezTo>
                    <a:pt x="107" y="205"/>
                    <a:pt x="100" y="206"/>
                    <a:pt x="91" y="206"/>
                  </a:cubicBezTo>
                  <a:cubicBezTo>
                    <a:pt x="85" y="206"/>
                    <a:pt x="80" y="205"/>
                    <a:pt x="75" y="204"/>
                  </a:cubicBezTo>
                  <a:cubicBezTo>
                    <a:pt x="70" y="202"/>
                    <a:pt x="66" y="199"/>
                    <a:pt x="63" y="197"/>
                  </a:cubicBezTo>
                  <a:cubicBezTo>
                    <a:pt x="59" y="194"/>
                    <a:pt x="57" y="190"/>
                    <a:pt x="55" y="186"/>
                  </a:cubicBezTo>
                  <a:cubicBezTo>
                    <a:pt x="53" y="182"/>
                    <a:pt x="52" y="177"/>
                    <a:pt x="52" y="173"/>
                  </a:cubicBezTo>
                  <a:cubicBezTo>
                    <a:pt x="52" y="167"/>
                    <a:pt x="53" y="162"/>
                    <a:pt x="54" y="158"/>
                  </a:cubicBezTo>
                  <a:cubicBezTo>
                    <a:pt x="55" y="154"/>
                    <a:pt x="57" y="150"/>
                    <a:pt x="61" y="147"/>
                  </a:cubicBezTo>
                  <a:cubicBezTo>
                    <a:pt x="64" y="144"/>
                    <a:pt x="68" y="141"/>
                    <a:pt x="74" y="139"/>
                  </a:cubicBezTo>
                  <a:cubicBezTo>
                    <a:pt x="79" y="137"/>
                    <a:pt x="86" y="135"/>
                    <a:pt x="95" y="134"/>
                  </a:cubicBezTo>
                  <a:cubicBezTo>
                    <a:pt x="146" y="127"/>
                    <a:pt x="146" y="127"/>
                    <a:pt x="146" y="127"/>
                  </a:cubicBezTo>
                  <a:lnTo>
                    <a:pt x="146" y="14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1" name="Freeform 38">
              <a:extLst>
                <a:ext uri="{FF2B5EF4-FFF2-40B4-BE49-F238E27FC236}">
                  <a16:creationId xmlns:a16="http://schemas.microsoft.com/office/drawing/2014/main" id="{19547A63-0DE4-40DD-B669-ED5585673D4D}"/>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2" name="Freeform 39">
              <a:extLst>
                <a:ext uri="{FF2B5EF4-FFF2-40B4-BE49-F238E27FC236}">
                  <a16:creationId xmlns:a16="http://schemas.microsoft.com/office/drawing/2014/main" id="{4B855E7F-8E15-47B3-9406-97BEB3DF8E97}"/>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3" name="Freeform 42">
              <a:extLst>
                <a:ext uri="{FF2B5EF4-FFF2-40B4-BE49-F238E27FC236}">
                  <a16:creationId xmlns:a16="http://schemas.microsoft.com/office/drawing/2014/main" id="{5FCDDF41-142A-451F-9582-6CFFC4A1A0F2}"/>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4" name="Freeform 43">
              <a:extLst>
                <a:ext uri="{FF2B5EF4-FFF2-40B4-BE49-F238E27FC236}">
                  <a16:creationId xmlns:a16="http://schemas.microsoft.com/office/drawing/2014/main" id="{70E0471C-84C9-42D0-9A31-17229EF575B4}"/>
                </a:ext>
              </a:extLst>
            </p:cNvPr>
            <p:cNvSpPr>
              <a:spLocks noEditPoints="1"/>
            </p:cNvSpPr>
            <p:nvPr/>
          </p:nvSpPr>
          <p:spPr bwMode="black">
            <a:xfrm>
              <a:off x="891414" y="6266369"/>
              <a:ext cx="111000" cy="112828"/>
            </a:xfrm>
            <a:custGeom>
              <a:avLst/>
              <a:gdLst/>
              <a:ahLst/>
              <a:cxnLst>
                <a:cxn ang="0">
                  <a:pos x="236" y="72"/>
                </a:cxn>
                <a:cxn ang="0">
                  <a:pos x="213" y="34"/>
                </a:cxn>
                <a:cxn ang="0">
                  <a:pos x="176" y="9"/>
                </a:cxn>
                <a:cxn ang="0">
                  <a:pos x="126" y="0"/>
                </a:cxn>
                <a:cxn ang="0">
                  <a:pos x="75" y="8"/>
                </a:cxn>
                <a:cxn ang="0">
                  <a:pos x="35" y="32"/>
                </a:cxn>
                <a:cxn ang="0">
                  <a:pos x="9" y="72"/>
                </a:cxn>
                <a:cxn ang="0">
                  <a:pos x="0" y="127"/>
                </a:cxn>
                <a:cxn ang="0">
                  <a:pos x="8" y="177"/>
                </a:cxn>
                <a:cxn ang="0">
                  <a:pos x="32" y="215"/>
                </a:cxn>
                <a:cxn ang="0">
                  <a:pos x="70" y="240"/>
                </a:cxn>
                <a:cxn ang="0">
                  <a:pos x="120" y="248"/>
                </a:cxn>
                <a:cxn ang="0">
                  <a:pos x="171" y="240"/>
                </a:cxn>
                <a:cxn ang="0">
                  <a:pos x="210" y="215"/>
                </a:cxn>
                <a:cxn ang="0">
                  <a:pos x="235" y="175"/>
                </a:cxn>
                <a:cxn ang="0">
                  <a:pos x="244" y="122"/>
                </a:cxn>
                <a:cxn ang="0">
                  <a:pos x="236" y="72"/>
                </a:cxn>
                <a:cxn ang="0">
                  <a:pos x="171" y="184"/>
                </a:cxn>
                <a:cxn ang="0">
                  <a:pos x="123" y="205"/>
                </a:cxn>
                <a:cxn ang="0">
                  <a:pos x="96" y="200"/>
                </a:cxn>
                <a:cxn ang="0">
                  <a:pos x="74" y="185"/>
                </a:cxn>
                <a:cxn ang="0">
                  <a:pos x="60" y="160"/>
                </a:cxn>
                <a:cxn ang="0">
                  <a:pos x="55" y="125"/>
                </a:cxn>
                <a:cxn ang="0">
                  <a:pos x="61" y="89"/>
                </a:cxn>
                <a:cxn ang="0">
                  <a:pos x="75" y="63"/>
                </a:cxn>
                <a:cxn ang="0">
                  <a:pos x="96" y="49"/>
                </a:cxn>
                <a:cxn ang="0">
                  <a:pos x="123" y="44"/>
                </a:cxn>
                <a:cxn ang="0">
                  <a:pos x="171" y="64"/>
                </a:cxn>
                <a:cxn ang="0">
                  <a:pos x="188" y="124"/>
                </a:cxn>
                <a:cxn ang="0">
                  <a:pos x="171" y="184"/>
                </a:cxn>
              </a:cxnLst>
              <a:rect l="0" t="0" r="r" b="b"/>
              <a:pathLst>
                <a:path w="244" h="248">
                  <a:moveTo>
                    <a:pt x="236" y="72"/>
                  </a:moveTo>
                  <a:cubicBezTo>
                    <a:pt x="231" y="57"/>
                    <a:pt x="223" y="44"/>
                    <a:pt x="213" y="34"/>
                  </a:cubicBezTo>
                  <a:cubicBezTo>
                    <a:pt x="203" y="23"/>
                    <a:pt x="191" y="15"/>
                    <a:pt x="176" y="9"/>
                  </a:cubicBezTo>
                  <a:cubicBezTo>
                    <a:pt x="162" y="3"/>
                    <a:pt x="145" y="0"/>
                    <a:pt x="126" y="0"/>
                  </a:cubicBezTo>
                  <a:cubicBezTo>
                    <a:pt x="107" y="0"/>
                    <a:pt x="90" y="3"/>
                    <a:pt x="75" y="8"/>
                  </a:cubicBezTo>
                  <a:cubicBezTo>
                    <a:pt x="59" y="13"/>
                    <a:pt x="46" y="22"/>
                    <a:pt x="35" y="32"/>
                  </a:cubicBezTo>
                  <a:cubicBezTo>
                    <a:pt x="24" y="43"/>
                    <a:pt x="15" y="56"/>
                    <a:pt x="9" y="72"/>
                  </a:cubicBezTo>
                  <a:cubicBezTo>
                    <a:pt x="3" y="88"/>
                    <a:pt x="0" y="106"/>
                    <a:pt x="0" y="127"/>
                  </a:cubicBezTo>
                  <a:cubicBezTo>
                    <a:pt x="0" y="145"/>
                    <a:pt x="3" y="162"/>
                    <a:pt x="8" y="177"/>
                  </a:cubicBezTo>
                  <a:cubicBezTo>
                    <a:pt x="14" y="192"/>
                    <a:pt x="22" y="205"/>
                    <a:pt x="32" y="215"/>
                  </a:cubicBezTo>
                  <a:cubicBezTo>
                    <a:pt x="43" y="226"/>
                    <a:pt x="55" y="234"/>
                    <a:pt x="70" y="240"/>
                  </a:cubicBezTo>
                  <a:cubicBezTo>
                    <a:pt x="85" y="246"/>
                    <a:pt x="101" y="248"/>
                    <a:pt x="120" y="248"/>
                  </a:cubicBezTo>
                  <a:cubicBezTo>
                    <a:pt x="138" y="248"/>
                    <a:pt x="155" y="245"/>
                    <a:pt x="171" y="240"/>
                  </a:cubicBezTo>
                  <a:cubicBezTo>
                    <a:pt x="186" y="234"/>
                    <a:pt x="199" y="226"/>
                    <a:pt x="210" y="215"/>
                  </a:cubicBezTo>
                  <a:cubicBezTo>
                    <a:pt x="220" y="204"/>
                    <a:pt x="229" y="190"/>
                    <a:pt x="235" y="175"/>
                  </a:cubicBezTo>
                  <a:cubicBezTo>
                    <a:pt x="241" y="159"/>
                    <a:pt x="244" y="141"/>
                    <a:pt x="244" y="122"/>
                  </a:cubicBezTo>
                  <a:cubicBezTo>
                    <a:pt x="244" y="104"/>
                    <a:pt x="241" y="87"/>
                    <a:pt x="236" y="72"/>
                  </a:cubicBezTo>
                  <a:close/>
                  <a:moveTo>
                    <a:pt x="171" y="184"/>
                  </a:moveTo>
                  <a:cubicBezTo>
                    <a:pt x="160" y="198"/>
                    <a:pt x="144" y="205"/>
                    <a:pt x="123" y="205"/>
                  </a:cubicBezTo>
                  <a:cubicBezTo>
                    <a:pt x="113" y="205"/>
                    <a:pt x="104" y="203"/>
                    <a:pt x="96" y="200"/>
                  </a:cubicBezTo>
                  <a:cubicBezTo>
                    <a:pt x="88" y="197"/>
                    <a:pt x="80" y="192"/>
                    <a:pt x="74" y="185"/>
                  </a:cubicBezTo>
                  <a:cubicBezTo>
                    <a:pt x="68" y="178"/>
                    <a:pt x="64" y="170"/>
                    <a:pt x="60" y="160"/>
                  </a:cubicBezTo>
                  <a:cubicBezTo>
                    <a:pt x="57" y="150"/>
                    <a:pt x="55" y="139"/>
                    <a:pt x="55" y="125"/>
                  </a:cubicBezTo>
                  <a:cubicBezTo>
                    <a:pt x="55" y="111"/>
                    <a:pt x="57" y="99"/>
                    <a:pt x="61" y="89"/>
                  </a:cubicBezTo>
                  <a:cubicBezTo>
                    <a:pt x="64" y="79"/>
                    <a:pt x="69" y="70"/>
                    <a:pt x="75" y="63"/>
                  </a:cubicBezTo>
                  <a:cubicBezTo>
                    <a:pt x="81" y="57"/>
                    <a:pt x="88" y="52"/>
                    <a:pt x="96" y="49"/>
                  </a:cubicBezTo>
                  <a:cubicBezTo>
                    <a:pt x="104" y="45"/>
                    <a:pt x="113" y="44"/>
                    <a:pt x="123" y="44"/>
                  </a:cubicBezTo>
                  <a:cubicBezTo>
                    <a:pt x="143" y="44"/>
                    <a:pt x="159" y="50"/>
                    <a:pt x="171" y="64"/>
                  </a:cubicBezTo>
                  <a:cubicBezTo>
                    <a:pt x="182" y="78"/>
                    <a:pt x="188" y="97"/>
                    <a:pt x="188" y="124"/>
                  </a:cubicBezTo>
                  <a:cubicBezTo>
                    <a:pt x="188" y="150"/>
                    <a:pt x="182" y="170"/>
                    <a:pt x="171" y="18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5" name="Freeform 44">
              <a:extLst>
                <a:ext uri="{FF2B5EF4-FFF2-40B4-BE49-F238E27FC236}">
                  <a16:creationId xmlns:a16="http://schemas.microsoft.com/office/drawing/2014/main" id="{01B709DC-7440-4D7F-811D-968513565327}"/>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9" name="Group 528">
            <a:extLst>
              <a:ext uri="{FF2B5EF4-FFF2-40B4-BE49-F238E27FC236}">
                <a16:creationId xmlns:a16="http://schemas.microsoft.com/office/drawing/2014/main" id="{187DB281-1BCD-4336-88BE-8CDF7E48F071}"/>
              </a:ext>
            </a:extLst>
          </p:cNvPr>
          <p:cNvGrpSpPr/>
          <p:nvPr/>
        </p:nvGrpSpPr>
        <p:grpSpPr bwMode="black">
          <a:xfrm>
            <a:off x="3194057" y="3811005"/>
            <a:ext cx="1389542" cy="385095"/>
            <a:chOff x="2649884" y="6146155"/>
            <a:chExt cx="1395225" cy="400069"/>
          </a:xfrm>
          <a:solidFill>
            <a:srgbClr val="FFFFFF"/>
          </a:solidFill>
          <a:effectLst/>
        </p:grpSpPr>
        <p:sp>
          <p:nvSpPr>
            <p:cNvPr id="603" name="Line 6">
              <a:extLst>
                <a:ext uri="{FF2B5EF4-FFF2-40B4-BE49-F238E27FC236}">
                  <a16:creationId xmlns:a16="http://schemas.microsoft.com/office/drawing/2014/main" id="{E57F239C-7208-43E2-9D90-6538AF81DFAD}"/>
                </a:ext>
              </a:extLst>
            </p:cNvPr>
            <p:cNvSpPr>
              <a:spLocks noChangeShapeType="1"/>
            </p:cNvSpPr>
            <p:nvPr/>
          </p:nvSpPr>
          <p:spPr bwMode="black">
            <a:xfrm>
              <a:off x="2649884" y="6545967"/>
              <a:ext cx="257" cy="257"/>
            </a:xfrm>
            <a:prstGeom prst="line">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4" name="Freeform 7">
              <a:extLst>
                <a:ext uri="{FF2B5EF4-FFF2-40B4-BE49-F238E27FC236}">
                  <a16:creationId xmlns:a16="http://schemas.microsoft.com/office/drawing/2014/main" id="{F6085D7B-B731-4657-A5BA-3336E9C28266}"/>
                </a:ext>
              </a:extLst>
            </p:cNvPr>
            <p:cNvSpPr>
              <a:spLocks noEditPoints="1"/>
            </p:cNvSpPr>
            <p:nvPr/>
          </p:nvSpPr>
          <p:spPr bwMode="black">
            <a:xfrm>
              <a:off x="3268640" y="6412953"/>
              <a:ext cx="69723" cy="81043"/>
            </a:xfrm>
            <a:custGeom>
              <a:avLst/>
              <a:gdLst/>
              <a:ahLst/>
              <a:cxnLst>
                <a:cxn ang="0">
                  <a:pos x="283" y="342"/>
                </a:cxn>
                <a:cxn ang="0">
                  <a:pos x="219" y="346"/>
                </a:cxn>
                <a:cxn ang="0">
                  <a:pos x="235" y="206"/>
                </a:cxn>
                <a:cxn ang="0">
                  <a:pos x="139" y="22"/>
                </a:cxn>
                <a:cxn ang="0">
                  <a:pos x="279" y="86"/>
                </a:cxn>
                <a:cxn ang="0">
                  <a:pos x="283" y="342"/>
                </a:cxn>
                <a:cxn ang="0">
                  <a:pos x="139" y="162"/>
                </a:cxn>
                <a:cxn ang="0">
                  <a:pos x="211" y="82"/>
                </a:cxn>
                <a:cxn ang="0">
                  <a:pos x="139" y="162"/>
                </a:cxn>
              </a:cxnLst>
              <a:rect l="0" t="0" r="r" b="b"/>
              <a:pathLst>
                <a:path w="301" h="350">
                  <a:moveTo>
                    <a:pt x="283" y="342"/>
                  </a:moveTo>
                  <a:cubicBezTo>
                    <a:pt x="269" y="350"/>
                    <a:pt x="240" y="344"/>
                    <a:pt x="219" y="346"/>
                  </a:cubicBezTo>
                  <a:cubicBezTo>
                    <a:pt x="222" y="297"/>
                    <a:pt x="209" y="232"/>
                    <a:pt x="235" y="206"/>
                  </a:cubicBezTo>
                  <a:cubicBezTo>
                    <a:pt x="101" y="301"/>
                    <a:pt x="0" y="67"/>
                    <a:pt x="139" y="22"/>
                  </a:cubicBezTo>
                  <a:cubicBezTo>
                    <a:pt x="205" y="0"/>
                    <a:pt x="264" y="37"/>
                    <a:pt x="279" y="86"/>
                  </a:cubicBezTo>
                  <a:cubicBezTo>
                    <a:pt x="301" y="157"/>
                    <a:pt x="271" y="257"/>
                    <a:pt x="283" y="342"/>
                  </a:cubicBezTo>
                  <a:close/>
                  <a:moveTo>
                    <a:pt x="139" y="162"/>
                  </a:moveTo>
                  <a:cubicBezTo>
                    <a:pt x="194" y="204"/>
                    <a:pt x="259" y="130"/>
                    <a:pt x="211" y="82"/>
                  </a:cubicBezTo>
                  <a:cubicBezTo>
                    <a:pt x="150" y="55"/>
                    <a:pt x="110" y="111"/>
                    <a:pt x="139" y="16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5" name="Freeform 8">
              <a:extLst>
                <a:ext uri="{FF2B5EF4-FFF2-40B4-BE49-F238E27FC236}">
                  <a16:creationId xmlns:a16="http://schemas.microsoft.com/office/drawing/2014/main" id="{26DA298D-963A-4DE9-8F0E-DB8C385ED332}"/>
                </a:ext>
              </a:extLst>
            </p:cNvPr>
            <p:cNvSpPr>
              <a:spLocks noEditPoints="1"/>
            </p:cNvSpPr>
            <p:nvPr/>
          </p:nvSpPr>
          <p:spPr bwMode="black">
            <a:xfrm>
              <a:off x="3766475" y="6217679"/>
              <a:ext cx="120664" cy="196304"/>
            </a:xfrm>
            <a:custGeom>
              <a:avLst/>
              <a:gdLst/>
              <a:ahLst/>
              <a:cxnLst>
                <a:cxn ang="0">
                  <a:pos x="492" y="322"/>
                </a:cxn>
                <a:cxn ang="0">
                  <a:pos x="428" y="322"/>
                </a:cxn>
                <a:cxn ang="0">
                  <a:pos x="112" y="282"/>
                </a:cxn>
                <a:cxn ang="0">
                  <a:pos x="356" y="274"/>
                </a:cxn>
                <a:cxn ang="0">
                  <a:pos x="356" y="718"/>
                </a:cxn>
                <a:cxn ang="0">
                  <a:pos x="148" y="778"/>
                </a:cxn>
                <a:cxn ang="0">
                  <a:pos x="288" y="590"/>
                </a:cxn>
                <a:cxn ang="0">
                  <a:pos x="288" y="342"/>
                </a:cxn>
                <a:cxn ang="0">
                  <a:pos x="52" y="338"/>
                </a:cxn>
                <a:cxn ang="0">
                  <a:pos x="492" y="322"/>
                </a:cxn>
                <a:cxn ang="0">
                  <a:pos x="196" y="734"/>
                </a:cxn>
                <a:cxn ang="0">
                  <a:pos x="276" y="738"/>
                </a:cxn>
                <a:cxn ang="0">
                  <a:pos x="272" y="646"/>
                </a:cxn>
                <a:cxn ang="0">
                  <a:pos x="196" y="734"/>
                </a:cxn>
              </a:cxnLst>
              <a:rect l="0" t="0" r="r" b="b"/>
              <a:pathLst>
                <a:path w="521" h="848">
                  <a:moveTo>
                    <a:pt x="492" y="322"/>
                  </a:moveTo>
                  <a:cubicBezTo>
                    <a:pt x="471" y="322"/>
                    <a:pt x="449" y="322"/>
                    <a:pt x="428" y="322"/>
                  </a:cubicBezTo>
                  <a:cubicBezTo>
                    <a:pt x="459" y="112"/>
                    <a:pt x="119" y="90"/>
                    <a:pt x="112" y="282"/>
                  </a:cubicBezTo>
                  <a:cubicBezTo>
                    <a:pt x="176" y="264"/>
                    <a:pt x="281" y="268"/>
                    <a:pt x="356" y="274"/>
                  </a:cubicBezTo>
                  <a:cubicBezTo>
                    <a:pt x="342" y="394"/>
                    <a:pt x="374" y="598"/>
                    <a:pt x="356" y="718"/>
                  </a:cubicBezTo>
                  <a:cubicBezTo>
                    <a:pt x="343" y="804"/>
                    <a:pt x="209" y="848"/>
                    <a:pt x="148" y="778"/>
                  </a:cubicBezTo>
                  <a:cubicBezTo>
                    <a:pt x="69" y="687"/>
                    <a:pt x="172" y="524"/>
                    <a:pt x="288" y="590"/>
                  </a:cubicBezTo>
                  <a:cubicBezTo>
                    <a:pt x="288" y="507"/>
                    <a:pt x="288" y="425"/>
                    <a:pt x="288" y="342"/>
                  </a:cubicBezTo>
                  <a:cubicBezTo>
                    <a:pt x="217" y="333"/>
                    <a:pt x="129" y="341"/>
                    <a:pt x="52" y="338"/>
                  </a:cubicBezTo>
                  <a:cubicBezTo>
                    <a:pt x="0" y="21"/>
                    <a:pt x="521" y="0"/>
                    <a:pt x="492" y="322"/>
                  </a:cubicBezTo>
                  <a:close/>
                  <a:moveTo>
                    <a:pt x="196" y="734"/>
                  </a:moveTo>
                  <a:cubicBezTo>
                    <a:pt x="213" y="750"/>
                    <a:pt x="254" y="749"/>
                    <a:pt x="276" y="738"/>
                  </a:cubicBezTo>
                  <a:cubicBezTo>
                    <a:pt x="297" y="716"/>
                    <a:pt x="296" y="664"/>
                    <a:pt x="272" y="646"/>
                  </a:cubicBezTo>
                  <a:cubicBezTo>
                    <a:pt x="204" y="618"/>
                    <a:pt x="162" y="685"/>
                    <a:pt x="196" y="73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6" name="Freeform 9">
              <a:extLst>
                <a:ext uri="{FF2B5EF4-FFF2-40B4-BE49-F238E27FC236}">
                  <a16:creationId xmlns:a16="http://schemas.microsoft.com/office/drawing/2014/main" id="{296A8176-DF33-414A-A596-E4560A3841D3}"/>
                </a:ext>
              </a:extLst>
            </p:cNvPr>
            <p:cNvSpPr>
              <a:spLocks noEditPoints="1"/>
            </p:cNvSpPr>
            <p:nvPr/>
          </p:nvSpPr>
          <p:spPr bwMode="black">
            <a:xfrm>
              <a:off x="3361775" y="6220251"/>
              <a:ext cx="243901" cy="203250"/>
            </a:xfrm>
            <a:custGeom>
              <a:avLst/>
              <a:gdLst/>
              <a:ahLst/>
              <a:cxnLst>
                <a:cxn ang="0">
                  <a:pos x="552" y="699"/>
                </a:cxn>
                <a:cxn ang="0">
                  <a:pos x="844" y="535"/>
                </a:cxn>
                <a:cxn ang="0">
                  <a:pos x="844" y="83"/>
                </a:cxn>
                <a:cxn ang="0">
                  <a:pos x="912" y="83"/>
                </a:cxn>
                <a:cxn ang="0">
                  <a:pos x="912" y="539"/>
                </a:cxn>
                <a:cxn ang="0">
                  <a:pos x="980" y="599"/>
                </a:cxn>
                <a:cxn ang="0">
                  <a:pos x="760" y="767"/>
                </a:cxn>
                <a:cxn ang="0">
                  <a:pos x="740" y="639"/>
                </a:cxn>
                <a:cxn ang="0">
                  <a:pos x="544" y="791"/>
                </a:cxn>
                <a:cxn ang="0">
                  <a:pos x="484" y="791"/>
                </a:cxn>
                <a:cxn ang="0">
                  <a:pos x="484" y="255"/>
                </a:cxn>
                <a:cxn ang="0">
                  <a:pos x="108" y="191"/>
                </a:cxn>
                <a:cxn ang="0">
                  <a:pos x="240" y="263"/>
                </a:cxn>
                <a:cxn ang="0">
                  <a:pos x="128" y="583"/>
                </a:cxn>
                <a:cxn ang="0">
                  <a:pos x="284" y="731"/>
                </a:cxn>
                <a:cxn ang="0">
                  <a:pos x="68" y="735"/>
                </a:cxn>
                <a:cxn ang="0">
                  <a:pos x="60" y="683"/>
                </a:cxn>
                <a:cxn ang="0">
                  <a:pos x="60" y="359"/>
                </a:cxn>
                <a:cxn ang="0">
                  <a:pos x="140" y="263"/>
                </a:cxn>
                <a:cxn ang="0">
                  <a:pos x="0" y="211"/>
                </a:cxn>
                <a:cxn ang="0">
                  <a:pos x="552" y="247"/>
                </a:cxn>
                <a:cxn ang="0">
                  <a:pos x="552" y="699"/>
                </a:cxn>
                <a:cxn ang="0">
                  <a:pos x="128" y="647"/>
                </a:cxn>
                <a:cxn ang="0">
                  <a:pos x="216" y="727"/>
                </a:cxn>
                <a:cxn ang="0">
                  <a:pos x="208" y="635"/>
                </a:cxn>
                <a:cxn ang="0">
                  <a:pos x="128" y="647"/>
                </a:cxn>
                <a:cxn ang="0">
                  <a:pos x="916" y="727"/>
                </a:cxn>
                <a:cxn ang="0">
                  <a:pos x="908" y="603"/>
                </a:cxn>
                <a:cxn ang="0">
                  <a:pos x="836" y="599"/>
                </a:cxn>
                <a:cxn ang="0">
                  <a:pos x="916" y="727"/>
                </a:cxn>
              </a:cxnLst>
              <a:rect l="0" t="0" r="r" b="b"/>
              <a:pathLst>
                <a:path w="1053" h="878">
                  <a:moveTo>
                    <a:pt x="552" y="699"/>
                  </a:moveTo>
                  <a:cubicBezTo>
                    <a:pt x="629" y="640"/>
                    <a:pt x="712" y="553"/>
                    <a:pt x="844" y="535"/>
                  </a:cubicBezTo>
                  <a:cubicBezTo>
                    <a:pt x="844" y="384"/>
                    <a:pt x="844" y="234"/>
                    <a:pt x="844" y="83"/>
                  </a:cubicBezTo>
                  <a:cubicBezTo>
                    <a:pt x="867" y="83"/>
                    <a:pt x="889" y="83"/>
                    <a:pt x="912" y="83"/>
                  </a:cubicBezTo>
                  <a:cubicBezTo>
                    <a:pt x="912" y="235"/>
                    <a:pt x="912" y="387"/>
                    <a:pt x="912" y="539"/>
                  </a:cubicBezTo>
                  <a:cubicBezTo>
                    <a:pt x="940" y="567"/>
                    <a:pt x="965" y="571"/>
                    <a:pt x="980" y="599"/>
                  </a:cubicBezTo>
                  <a:cubicBezTo>
                    <a:pt x="1053" y="735"/>
                    <a:pt x="865" y="878"/>
                    <a:pt x="760" y="767"/>
                  </a:cubicBezTo>
                  <a:cubicBezTo>
                    <a:pt x="737" y="742"/>
                    <a:pt x="721" y="686"/>
                    <a:pt x="740" y="639"/>
                  </a:cubicBezTo>
                  <a:cubicBezTo>
                    <a:pt x="678" y="677"/>
                    <a:pt x="603" y="736"/>
                    <a:pt x="544" y="791"/>
                  </a:cubicBezTo>
                  <a:cubicBezTo>
                    <a:pt x="524" y="791"/>
                    <a:pt x="504" y="791"/>
                    <a:pt x="484" y="791"/>
                  </a:cubicBezTo>
                  <a:cubicBezTo>
                    <a:pt x="466" y="623"/>
                    <a:pt x="509" y="408"/>
                    <a:pt x="484" y="255"/>
                  </a:cubicBezTo>
                  <a:cubicBezTo>
                    <a:pt x="462" y="117"/>
                    <a:pt x="210" y="106"/>
                    <a:pt x="108" y="191"/>
                  </a:cubicBezTo>
                  <a:cubicBezTo>
                    <a:pt x="155" y="212"/>
                    <a:pt x="210" y="225"/>
                    <a:pt x="240" y="263"/>
                  </a:cubicBezTo>
                  <a:cubicBezTo>
                    <a:pt x="117" y="283"/>
                    <a:pt x="121" y="423"/>
                    <a:pt x="128" y="583"/>
                  </a:cubicBezTo>
                  <a:cubicBezTo>
                    <a:pt x="214" y="537"/>
                    <a:pt x="323" y="629"/>
                    <a:pt x="284" y="731"/>
                  </a:cubicBezTo>
                  <a:cubicBezTo>
                    <a:pt x="252" y="814"/>
                    <a:pt x="102" y="828"/>
                    <a:pt x="68" y="735"/>
                  </a:cubicBezTo>
                  <a:cubicBezTo>
                    <a:pt x="65" y="727"/>
                    <a:pt x="61" y="699"/>
                    <a:pt x="60" y="683"/>
                  </a:cubicBezTo>
                  <a:cubicBezTo>
                    <a:pt x="53" y="599"/>
                    <a:pt x="51" y="438"/>
                    <a:pt x="60" y="359"/>
                  </a:cubicBezTo>
                  <a:cubicBezTo>
                    <a:pt x="66" y="310"/>
                    <a:pt x="94" y="283"/>
                    <a:pt x="140" y="263"/>
                  </a:cubicBezTo>
                  <a:cubicBezTo>
                    <a:pt x="104" y="235"/>
                    <a:pt x="50" y="225"/>
                    <a:pt x="0" y="211"/>
                  </a:cubicBezTo>
                  <a:cubicBezTo>
                    <a:pt x="82" y="46"/>
                    <a:pt x="522" y="0"/>
                    <a:pt x="552" y="247"/>
                  </a:cubicBezTo>
                  <a:cubicBezTo>
                    <a:pt x="569" y="385"/>
                    <a:pt x="539" y="542"/>
                    <a:pt x="552" y="699"/>
                  </a:cubicBezTo>
                  <a:close/>
                  <a:moveTo>
                    <a:pt x="128" y="647"/>
                  </a:moveTo>
                  <a:cubicBezTo>
                    <a:pt x="90" y="699"/>
                    <a:pt x="163" y="780"/>
                    <a:pt x="216" y="727"/>
                  </a:cubicBezTo>
                  <a:cubicBezTo>
                    <a:pt x="236" y="707"/>
                    <a:pt x="231" y="653"/>
                    <a:pt x="208" y="635"/>
                  </a:cubicBezTo>
                  <a:cubicBezTo>
                    <a:pt x="169" y="627"/>
                    <a:pt x="141" y="630"/>
                    <a:pt x="128" y="647"/>
                  </a:cubicBezTo>
                  <a:close/>
                  <a:moveTo>
                    <a:pt x="916" y="727"/>
                  </a:moveTo>
                  <a:cubicBezTo>
                    <a:pt x="944" y="704"/>
                    <a:pt x="940" y="622"/>
                    <a:pt x="908" y="603"/>
                  </a:cubicBezTo>
                  <a:cubicBezTo>
                    <a:pt x="891" y="593"/>
                    <a:pt x="862" y="593"/>
                    <a:pt x="836" y="599"/>
                  </a:cubicBezTo>
                  <a:cubicBezTo>
                    <a:pt x="722" y="627"/>
                    <a:pt x="823" y="805"/>
                    <a:pt x="916" y="72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7" name="Freeform 10">
              <a:extLst>
                <a:ext uri="{FF2B5EF4-FFF2-40B4-BE49-F238E27FC236}">
                  <a16:creationId xmlns:a16="http://schemas.microsoft.com/office/drawing/2014/main" id="{364E7239-0207-490B-9DD2-9369C8AB6087}"/>
                </a:ext>
              </a:extLst>
            </p:cNvPr>
            <p:cNvSpPr>
              <a:spLocks noEditPoints="1"/>
            </p:cNvSpPr>
            <p:nvPr/>
          </p:nvSpPr>
          <p:spPr bwMode="black">
            <a:xfrm>
              <a:off x="2849790" y="6233887"/>
              <a:ext cx="132499" cy="169547"/>
            </a:xfrm>
            <a:custGeom>
              <a:avLst/>
              <a:gdLst/>
              <a:ahLst/>
              <a:cxnLst>
                <a:cxn ang="0">
                  <a:pos x="556" y="732"/>
                </a:cxn>
                <a:cxn ang="0">
                  <a:pos x="136" y="732"/>
                </a:cxn>
                <a:cxn ang="0">
                  <a:pos x="136" y="496"/>
                </a:cxn>
                <a:cxn ang="0">
                  <a:pos x="144" y="268"/>
                </a:cxn>
                <a:cxn ang="0">
                  <a:pos x="364" y="272"/>
                </a:cxn>
                <a:cxn ang="0">
                  <a:pos x="204" y="420"/>
                </a:cxn>
                <a:cxn ang="0">
                  <a:pos x="204" y="660"/>
                </a:cxn>
                <a:cxn ang="0">
                  <a:pos x="488" y="664"/>
                </a:cxn>
                <a:cxn ang="0">
                  <a:pos x="484" y="224"/>
                </a:cxn>
                <a:cxn ang="0">
                  <a:pos x="212" y="92"/>
                </a:cxn>
                <a:cxn ang="0">
                  <a:pos x="76" y="352"/>
                </a:cxn>
                <a:cxn ang="0">
                  <a:pos x="8" y="356"/>
                </a:cxn>
                <a:cxn ang="0">
                  <a:pos x="252" y="16"/>
                </a:cxn>
                <a:cxn ang="0">
                  <a:pos x="556" y="232"/>
                </a:cxn>
                <a:cxn ang="0">
                  <a:pos x="556" y="732"/>
                </a:cxn>
                <a:cxn ang="0">
                  <a:pos x="284" y="268"/>
                </a:cxn>
                <a:cxn ang="0">
                  <a:pos x="288" y="364"/>
                </a:cxn>
                <a:cxn ang="0">
                  <a:pos x="300" y="352"/>
                </a:cxn>
                <a:cxn ang="0">
                  <a:pos x="284" y="268"/>
                </a:cxn>
              </a:cxnLst>
              <a:rect l="0" t="0" r="r" b="b"/>
              <a:pathLst>
                <a:path w="572" h="732">
                  <a:moveTo>
                    <a:pt x="556" y="732"/>
                  </a:moveTo>
                  <a:cubicBezTo>
                    <a:pt x="416" y="732"/>
                    <a:pt x="276" y="732"/>
                    <a:pt x="136" y="732"/>
                  </a:cubicBezTo>
                  <a:cubicBezTo>
                    <a:pt x="136" y="657"/>
                    <a:pt x="136" y="580"/>
                    <a:pt x="136" y="496"/>
                  </a:cubicBezTo>
                  <a:cubicBezTo>
                    <a:pt x="136" y="421"/>
                    <a:pt x="122" y="324"/>
                    <a:pt x="144" y="268"/>
                  </a:cubicBezTo>
                  <a:cubicBezTo>
                    <a:pt x="180" y="175"/>
                    <a:pt x="334" y="182"/>
                    <a:pt x="364" y="272"/>
                  </a:cubicBezTo>
                  <a:cubicBezTo>
                    <a:pt x="400" y="381"/>
                    <a:pt x="297" y="467"/>
                    <a:pt x="204" y="420"/>
                  </a:cubicBezTo>
                  <a:cubicBezTo>
                    <a:pt x="204" y="500"/>
                    <a:pt x="204" y="580"/>
                    <a:pt x="204" y="660"/>
                  </a:cubicBezTo>
                  <a:cubicBezTo>
                    <a:pt x="291" y="669"/>
                    <a:pt x="395" y="661"/>
                    <a:pt x="488" y="664"/>
                  </a:cubicBezTo>
                  <a:cubicBezTo>
                    <a:pt x="471" y="524"/>
                    <a:pt x="512" y="351"/>
                    <a:pt x="484" y="224"/>
                  </a:cubicBezTo>
                  <a:cubicBezTo>
                    <a:pt x="459" y="113"/>
                    <a:pt x="334" y="47"/>
                    <a:pt x="212" y="92"/>
                  </a:cubicBezTo>
                  <a:cubicBezTo>
                    <a:pt x="120" y="126"/>
                    <a:pt x="69" y="210"/>
                    <a:pt x="76" y="352"/>
                  </a:cubicBezTo>
                  <a:cubicBezTo>
                    <a:pt x="60" y="360"/>
                    <a:pt x="30" y="354"/>
                    <a:pt x="8" y="356"/>
                  </a:cubicBezTo>
                  <a:cubicBezTo>
                    <a:pt x="0" y="157"/>
                    <a:pt x="89" y="33"/>
                    <a:pt x="252" y="16"/>
                  </a:cubicBezTo>
                  <a:cubicBezTo>
                    <a:pt x="409" y="0"/>
                    <a:pt x="540" y="91"/>
                    <a:pt x="556" y="232"/>
                  </a:cubicBezTo>
                  <a:cubicBezTo>
                    <a:pt x="572" y="376"/>
                    <a:pt x="544" y="560"/>
                    <a:pt x="556" y="732"/>
                  </a:cubicBezTo>
                  <a:close/>
                  <a:moveTo>
                    <a:pt x="284" y="268"/>
                  </a:moveTo>
                  <a:cubicBezTo>
                    <a:pt x="172" y="208"/>
                    <a:pt x="175" y="423"/>
                    <a:pt x="288" y="364"/>
                  </a:cubicBezTo>
                  <a:cubicBezTo>
                    <a:pt x="289" y="363"/>
                    <a:pt x="292" y="354"/>
                    <a:pt x="300" y="352"/>
                  </a:cubicBezTo>
                  <a:cubicBezTo>
                    <a:pt x="310" y="317"/>
                    <a:pt x="305" y="279"/>
                    <a:pt x="284" y="26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8" name="Freeform 11">
              <a:extLst>
                <a:ext uri="{FF2B5EF4-FFF2-40B4-BE49-F238E27FC236}">
                  <a16:creationId xmlns:a16="http://schemas.microsoft.com/office/drawing/2014/main" id="{BF29CF25-387D-4477-9162-DFEC5504E671}"/>
                </a:ext>
              </a:extLst>
            </p:cNvPr>
            <p:cNvSpPr>
              <a:spLocks noEditPoints="1"/>
            </p:cNvSpPr>
            <p:nvPr/>
          </p:nvSpPr>
          <p:spPr bwMode="black">
            <a:xfrm>
              <a:off x="3617254"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9" name="Freeform 12">
              <a:extLst>
                <a:ext uri="{FF2B5EF4-FFF2-40B4-BE49-F238E27FC236}">
                  <a16:creationId xmlns:a16="http://schemas.microsoft.com/office/drawing/2014/main" id="{021F4636-DAE2-4D78-AE19-1B4DFB138A0A}"/>
                </a:ext>
              </a:extLst>
            </p:cNvPr>
            <p:cNvSpPr>
              <a:spLocks noEditPoints="1"/>
            </p:cNvSpPr>
            <p:nvPr/>
          </p:nvSpPr>
          <p:spPr bwMode="black">
            <a:xfrm>
              <a:off x="3200461"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0" name="Freeform 13">
              <a:extLst>
                <a:ext uri="{FF2B5EF4-FFF2-40B4-BE49-F238E27FC236}">
                  <a16:creationId xmlns:a16="http://schemas.microsoft.com/office/drawing/2014/main" id="{5DCBD818-0B79-4E5B-A556-6EB285CD289C}"/>
                </a:ext>
              </a:extLst>
            </p:cNvPr>
            <p:cNvSpPr>
              <a:spLocks noEditPoints="1"/>
            </p:cNvSpPr>
            <p:nvPr/>
          </p:nvSpPr>
          <p:spPr bwMode="black">
            <a:xfrm>
              <a:off x="2690020" y="6219480"/>
              <a:ext cx="130183" cy="183955"/>
            </a:xfrm>
            <a:custGeom>
              <a:avLst/>
              <a:gdLst/>
              <a:ahLst/>
              <a:cxnLst>
                <a:cxn ang="0">
                  <a:pos x="354" y="722"/>
                </a:cxn>
                <a:cxn ang="0">
                  <a:pos x="490" y="726"/>
                </a:cxn>
                <a:cxn ang="0">
                  <a:pos x="494" y="86"/>
                </a:cxn>
                <a:cxn ang="0">
                  <a:pos x="562" y="86"/>
                </a:cxn>
                <a:cxn ang="0">
                  <a:pos x="562" y="794"/>
                </a:cxn>
                <a:cxn ang="0">
                  <a:pos x="198" y="794"/>
                </a:cxn>
                <a:cxn ang="0">
                  <a:pos x="202" y="726"/>
                </a:cxn>
                <a:cxn ang="0">
                  <a:pos x="286" y="726"/>
                </a:cxn>
                <a:cxn ang="0">
                  <a:pos x="286" y="394"/>
                </a:cxn>
                <a:cxn ang="0">
                  <a:pos x="346" y="218"/>
                </a:cxn>
                <a:cxn ang="0">
                  <a:pos x="154" y="158"/>
                </a:cxn>
                <a:cxn ang="0">
                  <a:pos x="246" y="198"/>
                </a:cxn>
                <a:cxn ang="0">
                  <a:pos x="90" y="378"/>
                </a:cxn>
                <a:cxn ang="0">
                  <a:pos x="34" y="290"/>
                </a:cxn>
                <a:cxn ang="0">
                  <a:pos x="418" y="222"/>
                </a:cxn>
                <a:cxn ang="0">
                  <a:pos x="354" y="398"/>
                </a:cxn>
                <a:cxn ang="0">
                  <a:pos x="354" y="722"/>
                </a:cxn>
                <a:cxn ang="0">
                  <a:pos x="114" y="318"/>
                </a:cxn>
                <a:cxn ang="0">
                  <a:pos x="186" y="222"/>
                </a:cxn>
                <a:cxn ang="0">
                  <a:pos x="114" y="318"/>
                </a:cxn>
              </a:cxnLst>
              <a:rect l="0" t="0" r="r" b="b"/>
              <a:pathLst>
                <a:path w="562" h="794">
                  <a:moveTo>
                    <a:pt x="354" y="722"/>
                  </a:moveTo>
                  <a:cubicBezTo>
                    <a:pt x="391" y="731"/>
                    <a:pt x="446" y="723"/>
                    <a:pt x="490" y="726"/>
                  </a:cubicBezTo>
                  <a:cubicBezTo>
                    <a:pt x="499" y="521"/>
                    <a:pt x="491" y="298"/>
                    <a:pt x="494" y="86"/>
                  </a:cubicBezTo>
                  <a:cubicBezTo>
                    <a:pt x="517" y="86"/>
                    <a:pt x="539" y="86"/>
                    <a:pt x="562" y="86"/>
                  </a:cubicBezTo>
                  <a:cubicBezTo>
                    <a:pt x="562" y="322"/>
                    <a:pt x="562" y="558"/>
                    <a:pt x="562" y="794"/>
                  </a:cubicBezTo>
                  <a:cubicBezTo>
                    <a:pt x="441" y="794"/>
                    <a:pt x="319" y="794"/>
                    <a:pt x="198" y="794"/>
                  </a:cubicBezTo>
                  <a:cubicBezTo>
                    <a:pt x="200" y="772"/>
                    <a:pt x="194" y="742"/>
                    <a:pt x="202" y="726"/>
                  </a:cubicBezTo>
                  <a:cubicBezTo>
                    <a:pt x="230" y="726"/>
                    <a:pt x="258" y="726"/>
                    <a:pt x="286" y="726"/>
                  </a:cubicBezTo>
                  <a:cubicBezTo>
                    <a:pt x="297" y="618"/>
                    <a:pt x="272" y="509"/>
                    <a:pt x="286" y="394"/>
                  </a:cubicBezTo>
                  <a:cubicBezTo>
                    <a:pt x="295" y="319"/>
                    <a:pt x="349" y="283"/>
                    <a:pt x="346" y="218"/>
                  </a:cubicBezTo>
                  <a:cubicBezTo>
                    <a:pt x="342" y="133"/>
                    <a:pt x="237" y="126"/>
                    <a:pt x="154" y="158"/>
                  </a:cubicBezTo>
                  <a:cubicBezTo>
                    <a:pt x="192" y="171"/>
                    <a:pt x="226" y="173"/>
                    <a:pt x="246" y="198"/>
                  </a:cubicBezTo>
                  <a:cubicBezTo>
                    <a:pt x="326" y="296"/>
                    <a:pt x="201" y="438"/>
                    <a:pt x="90" y="378"/>
                  </a:cubicBezTo>
                  <a:cubicBezTo>
                    <a:pt x="65" y="364"/>
                    <a:pt x="39" y="327"/>
                    <a:pt x="34" y="290"/>
                  </a:cubicBezTo>
                  <a:cubicBezTo>
                    <a:pt x="0" y="40"/>
                    <a:pt x="420" y="0"/>
                    <a:pt x="418" y="222"/>
                  </a:cubicBezTo>
                  <a:cubicBezTo>
                    <a:pt x="417" y="288"/>
                    <a:pt x="365" y="328"/>
                    <a:pt x="354" y="398"/>
                  </a:cubicBezTo>
                  <a:cubicBezTo>
                    <a:pt x="339" y="500"/>
                    <a:pt x="365" y="597"/>
                    <a:pt x="354" y="722"/>
                  </a:cubicBezTo>
                  <a:close/>
                  <a:moveTo>
                    <a:pt x="114" y="318"/>
                  </a:moveTo>
                  <a:cubicBezTo>
                    <a:pt x="172" y="360"/>
                    <a:pt x="243" y="273"/>
                    <a:pt x="186" y="222"/>
                  </a:cubicBezTo>
                  <a:cubicBezTo>
                    <a:pt x="109" y="182"/>
                    <a:pt x="66" y="283"/>
                    <a:pt x="114" y="31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1" name="Freeform 14">
              <a:extLst>
                <a:ext uri="{FF2B5EF4-FFF2-40B4-BE49-F238E27FC236}">
                  <a16:creationId xmlns:a16="http://schemas.microsoft.com/office/drawing/2014/main" id="{4A90FA1B-105C-45ED-AE8E-1E1A0D794FC8}"/>
                </a:ext>
              </a:extLst>
            </p:cNvPr>
            <p:cNvSpPr>
              <a:spLocks noEditPoints="1"/>
            </p:cNvSpPr>
            <p:nvPr/>
          </p:nvSpPr>
          <p:spPr bwMode="black">
            <a:xfrm>
              <a:off x="3881737" y="6232086"/>
              <a:ext cx="163372"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2" name="Freeform 15">
              <a:extLst>
                <a:ext uri="{FF2B5EF4-FFF2-40B4-BE49-F238E27FC236}">
                  <a16:creationId xmlns:a16="http://schemas.microsoft.com/office/drawing/2014/main" id="{1D0C775D-7FA8-4639-8E30-31F3F99BAE25}"/>
                </a:ext>
              </a:extLst>
            </p:cNvPr>
            <p:cNvSpPr>
              <a:spLocks noEditPoints="1"/>
            </p:cNvSpPr>
            <p:nvPr/>
          </p:nvSpPr>
          <p:spPr bwMode="black">
            <a:xfrm>
              <a:off x="2994638" y="6232086"/>
              <a:ext cx="163630"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3" name="Freeform 16">
              <a:extLst>
                <a:ext uri="{FF2B5EF4-FFF2-40B4-BE49-F238E27FC236}">
                  <a16:creationId xmlns:a16="http://schemas.microsoft.com/office/drawing/2014/main" id="{32026353-ACA9-4EAD-B86D-D7B5CDB8BE03}"/>
                </a:ext>
              </a:extLst>
            </p:cNvPr>
            <p:cNvSpPr>
              <a:spLocks noEditPoints="1"/>
            </p:cNvSpPr>
            <p:nvPr/>
          </p:nvSpPr>
          <p:spPr bwMode="black">
            <a:xfrm>
              <a:off x="3781912" y="6146155"/>
              <a:ext cx="128125" cy="69208"/>
            </a:xfrm>
            <a:custGeom>
              <a:avLst/>
              <a:gdLst/>
              <a:ahLst/>
              <a:cxnLst>
                <a:cxn ang="0">
                  <a:pos x="554" y="67"/>
                </a:cxn>
                <a:cxn ang="0">
                  <a:pos x="234" y="287"/>
                </a:cxn>
                <a:cxn ang="0">
                  <a:pos x="30" y="191"/>
                </a:cxn>
                <a:cxn ang="0">
                  <a:pos x="246" y="179"/>
                </a:cxn>
                <a:cxn ang="0">
                  <a:pos x="222" y="227"/>
                </a:cxn>
                <a:cxn ang="0">
                  <a:pos x="502" y="27"/>
                </a:cxn>
                <a:cxn ang="0">
                  <a:pos x="554" y="67"/>
                </a:cxn>
                <a:cxn ang="0">
                  <a:pos x="182" y="131"/>
                </a:cxn>
                <a:cxn ang="0">
                  <a:pos x="94" y="195"/>
                </a:cxn>
                <a:cxn ang="0">
                  <a:pos x="182" y="131"/>
                </a:cxn>
              </a:cxnLst>
              <a:rect l="0" t="0" r="r" b="b"/>
              <a:pathLst>
                <a:path w="554" h="299">
                  <a:moveTo>
                    <a:pt x="554" y="67"/>
                  </a:moveTo>
                  <a:cubicBezTo>
                    <a:pt x="480" y="153"/>
                    <a:pt x="377" y="270"/>
                    <a:pt x="234" y="287"/>
                  </a:cubicBezTo>
                  <a:cubicBezTo>
                    <a:pt x="135" y="299"/>
                    <a:pt x="43" y="264"/>
                    <a:pt x="30" y="191"/>
                  </a:cubicBezTo>
                  <a:cubicBezTo>
                    <a:pt x="0" y="23"/>
                    <a:pt x="272" y="0"/>
                    <a:pt x="246" y="179"/>
                  </a:cubicBezTo>
                  <a:cubicBezTo>
                    <a:pt x="243" y="200"/>
                    <a:pt x="238" y="205"/>
                    <a:pt x="222" y="227"/>
                  </a:cubicBezTo>
                  <a:cubicBezTo>
                    <a:pt x="347" y="192"/>
                    <a:pt x="439" y="124"/>
                    <a:pt x="502" y="27"/>
                  </a:cubicBezTo>
                  <a:cubicBezTo>
                    <a:pt x="525" y="34"/>
                    <a:pt x="537" y="53"/>
                    <a:pt x="554" y="67"/>
                  </a:cubicBezTo>
                  <a:close/>
                  <a:moveTo>
                    <a:pt x="182" y="131"/>
                  </a:moveTo>
                  <a:cubicBezTo>
                    <a:pt x="152" y="84"/>
                    <a:pt x="58" y="117"/>
                    <a:pt x="94" y="195"/>
                  </a:cubicBezTo>
                  <a:cubicBezTo>
                    <a:pt x="146" y="242"/>
                    <a:pt x="217" y="185"/>
                    <a:pt x="182" y="131"/>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0" name="Group 529">
            <a:extLst>
              <a:ext uri="{FF2B5EF4-FFF2-40B4-BE49-F238E27FC236}">
                <a16:creationId xmlns:a16="http://schemas.microsoft.com/office/drawing/2014/main" id="{36BCBEEC-D333-4933-B7D7-8938DEEAFD85}"/>
              </a:ext>
            </a:extLst>
          </p:cNvPr>
          <p:cNvGrpSpPr/>
          <p:nvPr/>
        </p:nvGrpSpPr>
        <p:grpSpPr bwMode="black">
          <a:xfrm>
            <a:off x="3194057" y="5430783"/>
            <a:ext cx="836807" cy="261750"/>
            <a:chOff x="8632347" y="6167032"/>
            <a:chExt cx="840228" cy="271928"/>
          </a:xfrm>
          <a:solidFill>
            <a:srgbClr val="FFFFFF"/>
          </a:solidFill>
          <a:effectLst/>
        </p:grpSpPr>
        <p:sp>
          <p:nvSpPr>
            <p:cNvPr id="600" name="Freeform 17">
              <a:extLst>
                <a:ext uri="{FF2B5EF4-FFF2-40B4-BE49-F238E27FC236}">
                  <a16:creationId xmlns:a16="http://schemas.microsoft.com/office/drawing/2014/main" id="{3C4444D8-A13C-4031-93AA-EDD2F0F46B31}"/>
                </a:ext>
              </a:extLst>
            </p:cNvPr>
            <p:cNvSpPr>
              <a:spLocks noEditPoints="1"/>
            </p:cNvSpPr>
            <p:nvPr/>
          </p:nvSpPr>
          <p:spPr bwMode="black">
            <a:xfrm>
              <a:off x="8632347" y="6169214"/>
              <a:ext cx="243121" cy="269746"/>
            </a:xfrm>
            <a:custGeom>
              <a:avLst/>
              <a:gdLst/>
              <a:ahLst/>
              <a:cxnLst>
                <a:cxn ang="0">
                  <a:pos x="128" y="112"/>
                </a:cxn>
                <a:cxn ang="0">
                  <a:pos x="147" y="130"/>
                </a:cxn>
                <a:cxn ang="0">
                  <a:pos x="136" y="133"/>
                </a:cxn>
                <a:cxn ang="0">
                  <a:pos x="118" y="148"/>
                </a:cxn>
                <a:cxn ang="0">
                  <a:pos x="206" y="148"/>
                </a:cxn>
                <a:cxn ang="0">
                  <a:pos x="217" y="136"/>
                </a:cxn>
                <a:cxn ang="0">
                  <a:pos x="236" y="155"/>
                </a:cxn>
                <a:cxn ang="0">
                  <a:pos x="224" y="161"/>
                </a:cxn>
                <a:cxn ang="0">
                  <a:pos x="113" y="239"/>
                </a:cxn>
                <a:cxn ang="0">
                  <a:pos x="0" y="262"/>
                </a:cxn>
                <a:cxn ang="0">
                  <a:pos x="0" y="258"/>
                </a:cxn>
                <a:cxn ang="0">
                  <a:pos x="114" y="226"/>
                </a:cxn>
                <a:cxn ang="0">
                  <a:pos x="206" y="154"/>
                </a:cxn>
                <a:cxn ang="0">
                  <a:pos x="113" y="154"/>
                </a:cxn>
                <a:cxn ang="0">
                  <a:pos x="19" y="203"/>
                </a:cxn>
                <a:cxn ang="0">
                  <a:pos x="17" y="198"/>
                </a:cxn>
                <a:cxn ang="0">
                  <a:pos x="78" y="162"/>
                </a:cxn>
                <a:cxn ang="0">
                  <a:pos x="128" y="112"/>
                </a:cxn>
                <a:cxn ang="0">
                  <a:pos x="99" y="45"/>
                </a:cxn>
                <a:cxn ang="0">
                  <a:pos x="86" y="53"/>
                </a:cxn>
                <a:cxn ang="0">
                  <a:pos x="114" y="75"/>
                </a:cxn>
                <a:cxn ang="0">
                  <a:pos x="111" y="93"/>
                </a:cxn>
                <a:cxn ang="0">
                  <a:pos x="100" y="90"/>
                </a:cxn>
                <a:cxn ang="0">
                  <a:pos x="82" y="55"/>
                </a:cxn>
                <a:cxn ang="0">
                  <a:pos x="50" y="73"/>
                </a:cxn>
                <a:cxn ang="0">
                  <a:pos x="10" y="91"/>
                </a:cxn>
                <a:cxn ang="0">
                  <a:pos x="8" y="87"/>
                </a:cxn>
                <a:cxn ang="0">
                  <a:pos x="79" y="41"/>
                </a:cxn>
                <a:cxn ang="0">
                  <a:pos x="117" y="0"/>
                </a:cxn>
                <a:cxn ang="0">
                  <a:pos x="136" y="17"/>
                </a:cxn>
                <a:cxn ang="0">
                  <a:pos x="126" y="21"/>
                </a:cxn>
                <a:cxn ang="0">
                  <a:pos x="105" y="39"/>
                </a:cxn>
                <a:cxn ang="0">
                  <a:pos x="191" y="39"/>
                </a:cxn>
                <a:cxn ang="0">
                  <a:pos x="204" y="26"/>
                </a:cxn>
                <a:cxn ang="0">
                  <a:pos x="224" y="46"/>
                </a:cxn>
                <a:cxn ang="0">
                  <a:pos x="211" y="51"/>
                </a:cxn>
                <a:cxn ang="0">
                  <a:pos x="132" y="108"/>
                </a:cxn>
                <a:cxn ang="0">
                  <a:pos x="2" y="145"/>
                </a:cxn>
                <a:cxn ang="0">
                  <a:pos x="1" y="141"/>
                </a:cxn>
                <a:cxn ang="0">
                  <a:pos x="104" y="109"/>
                </a:cxn>
                <a:cxn ang="0">
                  <a:pos x="191" y="45"/>
                </a:cxn>
                <a:cxn ang="0">
                  <a:pos x="99" y="45"/>
                </a:cxn>
                <a:cxn ang="0">
                  <a:pos x="93" y="169"/>
                </a:cxn>
                <a:cxn ang="0">
                  <a:pos x="119" y="195"/>
                </a:cxn>
                <a:cxn ang="0">
                  <a:pos x="114" y="216"/>
                </a:cxn>
                <a:cxn ang="0">
                  <a:pos x="102" y="209"/>
                </a:cxn>
                <a:cxn ang="0">
                  <a:pos x="90" y="172"/>
                </a:cxn>
                <a:cxn ang="0">
                  <a:pos x="93" y="169"/>
                </a:cxn>
              </a:cxnLst>
              <a:rect l="0" t="0" r="r" b="b"/>
              <a:pathLst>
                <a:path w="236" h="262">
                  <a:moveTo>
                    <a:pt x="128" y="112"/>
                  </a:moveTo>
                  <a:cubicBezTo>
                    <a:pt x="147" y="130"/>
                    <a:pt x="147" y="130"/>
                    <a:pt x="147" y="130"/>
                  </a:cubicBezTo>
                  <a:cubicBezTo>
                    <a:pt x="136" y="133"/>
                    <a:pt x="136" y="133"/>
                    <a:pt x="136" y="133"/>
                  </a:cubicBezTo>
                  <a:cubicBezTo>
                    <a:pt x="134" y="135"/>
                    <a:pt x="128" y="140"/>
                    <a:pt x="118" y="148"/>
                  </a:cubicBezTo>
                  <a:cubicBezTo>
                    <a:pt x="206" y="148"/>
                    <a:pt x="206" y="148"/>
                    <a:pt x="206" y="148"/>
                  </a:cubicBezTo>
                  <a:cubicBezTo>
                    <a:pt x="217" y="136"/>
                    <a:pt x="217" y="136"/>
                    <a:pt x="217" y="136"/>
                  </a:cubicBezTo>
                  <a:cubicBezTo>
                    <a:pt x="236" y="155"/>
                    <a:pt x="236" y="155"/>
                    <a:pt x="236" y="155"/>
                  </a:cubicBezTo>
                  <a:cubicBezTo>
                    <a:pt x="224" y="161"/>
                    <a:pt x="224" y="161"/>
                    <a:pt x="224" y="161"/>
                  </a:cubicBezTo>
                  <a:cubicBezTo>
                    <a:pt x="186" y="200"/>
                    <a:pt x="149" y="226"/>
                    <a:pt x="113" y="239"/>
                  </a:cubicBezTo>
                  <a:cubicBezTo>
                    <a:pt x="76" y="251"/>
                    <a:pt x="38" y="259"/>
                    <a:pt x="0" y="262"/>
                  </a:cubicBezTo>
                  <a:cubicBezTo>
                    <a:pt x="0" y="258"/>
                    <a:pt x="0" y="258"/>
                    <a:pt x="0" y="258"/>
                  </a:cubicBezTo>
                  <a:cubicBezTo>
                    <a:pt x="42" y="252"/>
                    <a:pt x="80" y="241"/>
                    <a:pt x="114" y="226"/>
                  </a:cubicBezTo>
                  <a:cubicBezTo>
                    <a:pt x="148" y="211"/>
                    <a:pt x="179" y="187"/>
                    <a:pt x="206" y="154"/>
                  </a:cubicBezTo>
                  <a:cubicBezTo>
                    <a:pt x="113" y="154"/>
                    <a:pt x="113" y="154"/>
                    <a:pt x="113" y="154"/>
                  </a:cubicBezTo>
                  <a:cubicBezTo>
                    <a:pt x="86" y="174"/>
                    <a:pt x="55" y="190"/>
                    <a:pt x="19" y="203"/>
                  </a:cubicBezTo>
                  <a:cubicBezTo>
                    <a:pt x="17" y="198"/>
                    <a:pt x="17" y="198"/>
                    <a:pt x="17" y="198"/>
                  </a:cubicBezTo>
                  <a:cubicBezTo>
                    <a:pt x="40" y="187"/>
                    <a:pt x="60" y="175"/>
                    <a:pt x="78" y="162"/>
                  </a:cubicBezTo>
                  <a:cubicBezTo>
                    <a:pt x="97" y="148"/>
                    <a:pt x="113" y="132"/>
                    <a:pt x="128" y="112"/>
                  </a:cubicBezTo>
                  <a:close/>
                  <a:moveTo>
                    <a:pt x="99" y="45"/>
                  </a:moveTo>
                  <a:cubicBezTo>
                    <a:pt x="86" y="53"/>
                    <a:pt x="86" y="53"/>
                    <a:pt x="86" y="53"/>
                  </a:cubicBezTo>
                  <a:cubicBezTo>
                    <a:pt x="101" y="62"/>
                    <a:pt x="111" y="69"/>
                    <a:pt x="114" y="75"/>
                  </a:cubicBezTo>
                  <a:cubicBezTo>
                    <a:pt x="118" y="81"/>
                    <a:pt x="117" y="87"/>
                    <a:pt x="111" y="93"/>
                  </a:cubicBezTo>
                  <a:cubicBezTo>
                    <a:pt x="106" y="99"/>
                    <a:pt x="102" y="98"/>
                    <a:pt x="100" y="90"/>
                  </a:cubicBezTo>
                  <a:cubicBezTo>
                    <a:pt x="98" y="81"/>
                    <a:pt x="92" y="70"/>
                    <a:pt x="82" y="55"/>
                  </a:cubicBezTo>
                  <a:cubicBezTo>
                    <a:pt x="73" y="61"/>
                    <a:pt x="62" y="67"/>
                    <a:pt x="50" y="73"/>
                  </a:cubicBezTo>
                  <a:cubicBezTo>
                    <a:pt x="39" y="79"/>
                    <a:pt x="25" y="85"/>
                    <a:pt x="10" y="91"/>
                  </a:cubicBezTo>
                  <a:cubicBezTo>
                    <a:pt x="8" y="87"/>
                    <a:pt x="8" y="87"/>
                    <a:pt x="8" y="87"/>
                  </a:cubicBezTo>
                  <a:cubicBezTo>
                    <a:pt x="37" y="73"/>
                    <a:pt x="61" y="57"/>
                    <a:pt x="79" y="41"/>
                  </a:cubicBezTo>
                  <a:cubicBezTo>
                    <a:pt x="98" y="25"/>
                    <a:pt x="110" y="12"/>
                    <a:pt x="117" y="0"/>
                  </a:cubicBezTo>
                  <a:cubicBezTo>
                    <a:pt x="136" y="17"/>
                    <a:pt x="136" y="17"/>
                    <a:pt x="136" y="17"/>
                  </a:cubicBezTo>
                  <a:cubicBezTo>
                    <a:pt x="126" y="21"/>
                    <a:pt x="126" y="21"/>
                    <a:pt x="126" y="21"/>
                  </a:cubicBezTo>
                  <a:cubicBezTo>
                    <a:pt x="105" y="39"/>
                    <a:pt x="105" y="39"/>
                    <a:pt x="105" y="39"/>
                  </a:cubicBezTo>
                  <a:cubicBezTo>
                    <a:pt x="191" y="39"/>
                    <a:pt x="191" y="39"/>
                    <a:pt x="191" y="39"/>
                  </a:cubicBezTo>
                  <a:cubicBezTo>
                    <a:pt x="204" y="26"/>
                    <a:pt x="204" y="26"/>
                    <a:pt x="204" y="26"/>
                  </a:cubicBezTo>
                  <a:cubicBezTo>
                    <a:pt x="224" y="46"/>
                    <a:pt x="224" y="46"/>
                    <a:pt x="224" y="46"/>
                  </a:cubicBezTo>
                  <a:cubicBezTo>
                    <a:pt x="211" y="51"/>
                    <a:pt x="211" y="51"/>
                    <a:pt x="211" y="51"/>
                  </a:cubicBezTo>
                  <a:cubicBezTo>
                    <a:pt x="190" y="71"/>
                    <a:pt x="163" y="90"/>
                    <a:pt x="132" y="108"/>
                  </a:cubicBezTo>
                  <a:cubicBezTo>
                    <a:pt x="101" y="125"/>
                    <a:pt x="58" y="138"/>
                    <a:pt x="2" y="145"/>
                  </a:cubicBezTo>
                  <a:cubicBezTo>
                    <a:pt x="1" y="141"/>
                    <a:pt x="1" y="141"/>
                    <a:pt x="1" y="141"/>
                  </a:cubicBezTo>
                  <a:cubicBezTo>
                    <a:pt x="38" y="134"/>
                    <a:pt x="72" y="124"/>
                    <a:pt x="104" y="109"/>
                  </a:cubicBezTo>
                  <a:cubicBezTo>
                    <a:pt x="135" y="95"/>
                    <a:pt x="164" y="74"/>
                    <a:pt x="191" y="45"/>
                  </a:cubicBezTo>
                  <a:lnTo>
                    <a:pt x="99" y="45"/>
                  </a:lnTo>
                  <a:close/>
                  <a:moveTo>
                    <a:pt x="93" y="169"/>
                  </a:moveTo>
                  <a:cubicBezTo>
                    <a:pt x="107" y="179"/>
                    <a:pt x="115" y="188"/>
                    <a:pt x="119" y="195"/>
                  </a:cubicBezTo>
                  <a:cubicBezTo>
                    <a:pt x="122" y="202"/>
                    <a:pt x="121" y="209"/>
                    <a:pt x="114" y="216"/>
                  </a:cubicBezTo>
                  <a:cubicBezTo>
                    <a:pt x="108" y="222"/>
                    <a:pt x="104" y="220"/>
                    <a:pt x="102" y="209"/>
                  </a:cubicBezTo>
                  <a:cubicBezTo>
                    <a:pt x="101" y="199"/>
                    <a:pt x="97" y="186"/>
                    <a:pt x="90" y="172"/>
                  </a:cubicBezTo>
                  <a:lnTo>
                    <a:pt x="93" y="16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1" name="Freeform 18">
              <a:extLst>
                <a:ext uri="{FF2B5EF4-FFF2-40B4-BE49-F238E27FC236}">
                  <a16:creationId xmlns:a16="http://schemas.microsoft.com/office/drawing/2014/main" id="{64D37B71-00DA-4FF2-9B04-F37F39F1BB3F}"/>
                </a:ext>
              </a:extLst>
            </p:cNvPr>
            <p:cNvSpPr>
              <a:spLocks noEditPoints="1"/>
            </p:cNvSpPr>
            <p:nvPr/>
          </p:nvSpPr>
          <p:spPr bwMode="black">
            <a:xfrm>
              <a:off x="8908640" y="6167032"/>
              <a:ext cx="273238" cy="270182"/>
            </a:xfrm>
            <a:custGeom>
              <a:avLst/>
              <a:gdLst/>
              <a:ahLst/>
              <a:cxnLst>
                <a:cxn ang="0">
                  <a:pos x="28" y="7"/>
                </a:cxn>
                <a:cxn ang="0">
                  <a:pos x="52" y="50"/>
                </a:cxn>
                <a:cxn ang="0">
                  <a:pos x="81" y="38"/>
                </a:cxn>
                <a:cxn ang="0">
                  <a:pos x="32" y="56"/>
                </a:cxn>
                <a:cxn ang="0">
                  <a:pos x="0" y="50"/>
                </a:cxn>
                <a:cxn ang="0">
                  <a:pos x="42" y="34"/>
                </a:cxn>
                <a:cxn ang="0">
                  <a:pos x="10" y="87"/>
                </a:cxn>
                <a:cxn ang="0">
                  <a:pos x="72" y="77"/>
                </a:cxn>
                <a:cxn ang="0">
                  <a:pos x="42" y="93"/>
                </a:cxn>
                <a:cxn ang="0">
                  <a:pos x="10" y="87"/>
                </a:cxn>
                <a:cxn ang="0">
                  <a:pos x="62" y="128"/>
                </a:cxn>
                <a:cxn ang="0">
                  <a:pos x="89" y="135"/>
                </a:cxn>
                <a:cxn ang="0">
                  <a:pos x="23" y="138"/>
                </a:cxn>
                <a:cxn ang="0">
                  <a:pos x="16" y="159"/>
                </a:cxn>
                <a:cxn ang="0">
                  <a:pos x="67" y="168"/>
                </a:cxn>
                <a:cxn ang="0">
                  <a:pos x="88" y="170"/>
                </a:cxn>
                <a:cxn ang="0">
                  <a:pos x="82" y="234"/>
                </a:cxn>
                <a:cxn ang="0">
                  <a:pos x="68" y="229"/>
                </a:cxn>
                <a:cxn ang="0">
                  <a:pos x="31" y="245"/>
                </a:cxn>
                <a:cxn ang="0">
                  <a:pos x="17" y="206"/>
                </a:cxn>
                <a:cxn ang="0">
                  <a:pos x="31" y="174"/>
                </a:cxn>
                <a:cxn ang="0">
                  <a:pos x="68" y="223"/>
                </a:cxn>
                <a:cxn ang="0">
                  <a:pos x="31" y="174"/>
                </a:cxn>
                <a:cxn ang="0">
                  <a:pos x="104" y="35"/>
                </a:cxn>
                <a:cxn ang="0">
                  <a:pos x="126" y="43"/>
                </a:cxn>
                <a:cxn ang="0">
                  <a:pos x="154" y="10"/>
                </a:cxn>
                <a:cxn ang="0">
                  <a:pos x="132" y="43"/>
                </a:cxn>
                <a:cxn ang="0">
                  <a:pos x="164" y="33"/>
                </a:cxn>
                <a:cxn ang="0">
                  <a:pos x="172" y="52"/>
                </a:cxn>
                <a:cxn ang="0">
                  <a:pos x="152" y="261"/>
                </a:cxn>
                <a:cxn ang="0">
                  <a:pos x="125" y="236"/>
                </a:cxn>
                <a:cxn ang="0">
                  <a:pos x="159" y="229"/>
                </a:cxn>
                <a:cxn ang="0">
                  <a:pos x="69" y="257"/>
                </a:cxn>
                <a:cxn ang="0">
                  <a:pos x="143" y="161"/>
                </a:cxn>
                <a:cxn ang="0">
                  <a:pos x="95" y="164"/>
                </a:cxn>
                <a:cxn ang="0">
                  <a:pos x="104" y="154"/>
                </a:cxn>
                <a:cxn ang="0">
                  <a:pos x="117" y="80"/>
                </a:cxn>
                <a:cxn ang="0">
                  <a:pos x="159" y="50"/>
                </a:cxn>
                <a:cxn ang="0">
                  <a:pos x="117" y="87"/>
                </a:cxn>
                <a:cxn ang="0">
                  <a:pos x="159" y="116"/>
                </a:cxn>
                <a:cxn ang="0">
                  <a:pos x="117" y="87"/>
                </a:cxn>
                <a:cxn ang="0">
                  <a:pos x="117" y="154"/>
                </a:cxn>
                <a:cxn ang="0">
                  <a:pos x="159" y="123"/>
                </a:cxn>
                <a:cxn ang="0">
                  <a:pos x="238" y="79"/>
                </a:cxn>
                <a:cxn ang="0">
                  <a:pos x="265" y="87"/>
                </a:cxn>
                <a:cxn ang="0">
                  <a:pos x="238" y="237"/>
                </a:cxn>
                <a:cxn ang="0">
                  <a:pos x="187" y="238"/>
                </a:cxn>
                <a:cxn ang="0">
                  <a:pos x="218" y="237"/>
                </a:cxn>
                <a:cxn ang="0">
                  <a:pos x="225" y="87"/>
                </a:cxn>
                <a:cxn ang="0">
                  <a:pos x="186" y="90"/>
                </a:cxn>
                <a:cxn ang="0">
                  <a:pos x="225" y="80"/>
                </a:cxn>
                <a:cxn ang="0">
                  <a:pos x="246" y="16"/>
                </a:cxn>
                <a:cxn ang="0">
                  <a:pos x="238" y="79"/>
                </a:cxn>
                <a:cxn ang="0">
                  <a:pos x="212" y="140"/>
                </a:cxn>
                <a:cxn ang="0">
                  <a:pos x="206" y="166"/>
                </a:cxn>
                <a:cxn ang="0">
                  <a:pos x="179" y="118"/>
                </a:cxn>
              </a:cxnLst>
              <a:rect l="0" t="0" r="r" b="b"/>
              <a:pathLst>
                <a:path w="265" h="262">
                  <a:moveTo>
                    <a:pt x="26" y="10"/>
                  </a:moveTo>
                  <a:cubicBezTo>
                    <a:pt x="28" y="7"/>
                    <a:pt x="28" y="7"/>
                    <a:pt x="28" y="7"/>
                  </a:cubicBezTo>
                  <a:cubicBezTo>
                    <a:pt x="46" y="15"/>
                    <a:pt x="57" y="23"/>
                    <a:pt x="60" y="29"/>
                  </a:cubicBezTo>
                  <a:cubicBezTo>
                    <a:pt x="63" y="36"/>
                    <a:pt x="60" y="43"/>
                    <a:pt x="52" y="50"/>
                  </a:cubicBezTo>
                  <a:cubicBezTo>
                    <a:pt x="70" y="50"/>
                    <a:pt x="70" y="50"/>
                    <a:pt x="70" y="50"/>
                  </a:cubicBezTo>
                  <a:cubicBezTo>
                    <a:pt x="81" y="38"/>
                    <a:pt x="81" y="38"/>
                    <a:pt x="81" y="38"/>
                  </a:cubicBezTo>
                  <a:cubicBezTo>
                    <a:pt x="99" y="56"/>
                    <a:pt x="99" y="56"/>
                    <a:pt x="99" y="56"/>
                  </a:cubicBezTo>
                  <a:cubicBezTo>
                    <a:pt x="32" y="56"/>
                    <a:pt x="32" y="56"/>
                    <a:pt x="32" y="56"/>
                  </a:cubicBezTo>
                  <a:cubicBezTo>
                    <a:pt x="26" y="56"/>
                    <a:pt x="19" y="57"/>
                    <a:pt x="10" y="60"/>
                  </a:cubicBezTo>
                  <a:cubicBezTo>
                    <a:pt x="0" y="50"/>
                    <a:pt x="0" y="50"/>
                    <a:pt x="0" y="50"/>
                  </a:cubicBezTo>
                  <a:cubicBezTo>
                    <a:pt x="46" y="50"/>
                    <a:pt x="46" y="50"/>
                    <a:pt x="46" y="50"/>
                  </a:cubicBezTo>
                  <a:cubicBezTo>
                    <a:pt x="46" y="45"/>
                    <a:pt x="44" y="40"/>
                    <a:pt x="42" y="34"/>
                  </a:cubicBezTo>
                  <a:cubicBezTo>
                    <a:pt x="40" y="28"/>
                    <a:pt x="34" y="20"/>
                    <a:pt x="26" y="10"/>
                  </a:cubicBezTo>
                  <a:close/>
                  <a:moveTo>
                    <a:pt x="10" y="87"/>
                  </a:moveTo>
                  <a:cubicBezTo>
                    <a:pt x="61" y="87"/>
                    <a:pt x="61" y="87"/>
                    <a:pt x="61" y="87"/>
                  </a:cubicBezTo>
                  <a:cubicBezTo>
                    <a:pt x="72" y="77"/>
                    <a:pt x="72" y="77"/>
                    <a:pt x="72" y="77"/>
                  </a:cubicBezTo>
                  <a:cubicBezTo>
                    <a:pt x="89" y="93"/>
                    <a:pt x="89" y="93"/>
                    <a:pt x="89" y="93"/>
                  </a:cubicBezTo>
                  <a:cubicBezTo>
                    <a:pt x="42" y="93"/>
                    <a:pt x="42" y="93"/>
                    <a:pt x="42" y="93"/>
                  </a:cubicBezTo>
                  <a:cubicBezTo>
                    <a:pt x="36" y="93"/>
                    <a:pt x="29" y="94"/>
                    <a:pt x="21" y="97"/>
                  </a:cubicBezTo>
                  <a:lnTo>
                    <a:pt x="10" y="87"/>
                  </a:lnTo>
                  <a:close/>
                  <a:moveTo>
                    <a:pt x="13" y="128"/>
                  </a:moveTo>
                  <a:cubicBezTo>
                    <a:pt x="62" y="128"/>
                    <a:pt x="62" y="128"/>
                    <a:pt x="62" y="128"/>
                  </a:cubicBezTo>
                  <a:cubicBezTo>
                    <a:pt x="73" y="117"/>
                    <a:pt x="73" y="117"/>
                    <a:pt x="73" y="117"/>
                  </a:cubicBezTo>
                  <a:cubicBezTo>
                    <a:pt x="89" y="135"/>
                    <a:pt x="89" y="135"/>
                    <a:pt x="89" y="135"/>
                  </a:cubicBezTo>
                  <a:cubicBezTo>
                    <a:pt x="44" y="135"/>
                    <a:pt x="44" y="135"/>
                    <a:pt x="44" y="135"/>
                  </a:cubicBezTo>
                  <a:cubicBezTo>
                    <a:pt x="38" y="135"/>
                    <a:pt x="31" y="136"/>
                    <a:pt x="23" y="138"/>
                  </a:cubicBezTo>
                  <a:lnTo>
                    <a:pt x="13" y="128"/>
                  </a:lnTo>
                  <a:close/>
                  <a:moveTo>
                    <a:pt x="16" y="159"/>
                  </a:moveTo>
                  <a:cubicBezTo>
                    <a:pt x="33" y="168"/>
                    <a:pt x="33" y="168"/>
                    <a:pt x="33" y="168"/>
                  </a:cubicBezTo>
                  <a:cubicBezTo>
                    <a:pt x="67" y="168"/>
                    <a:pt x="67" y="168"/>
                    <a:pt x="67" y="168"/>
                  </a:cubicBezTo>
                  <a:cubicBezTo>
                    <a:pt x="73" y="157"/>
                    <a:pt x="73" y="157"/>
                    <a:pt x="73" y="157"/>
                  </a:cubicBezTo>
                  <a:cubicBezTo>
                    <a:pt x="88" y="170"/>
                    <a:pt x="88" y="170"/>
                    <a:pt x="88" y="170"/>
                  </a:cubicBezTo>
                  <a:cubicBezTo>
                    <a:pt x="81" y="178"/>
                    <a:pt x="81" y="178"/>
                    <a:pt x="81" y="178"/>
                  </a:cubicBezTo>
                  <a:cubicBezTo>
                    <a:pt x="81" y="202"/>
                    <a:pt x="82" y="221"/>
                    <a:pt x="82" y="234"/>
                  </a:cubicBezTo>
                  <a:cubicBezTo>
                    <a:pt x="68" y="242"/>
                    <a:pt x="68" y="242"/>
                    <a:pt x="68" y="242"/>
                  </a:cubicBezTo>
                  <a:cubicBezTo>
                    <a:pt x="68" y="229"/>
                    <a:pt x="68" y="229"/>
                    <a:pt x="68" y="229"/>
                  </a:cubicBezTo>
                  <a:cubicBezTo>
                    <a:pt x="31" y="229"/>
                    <a:pt x="31" y="229"/>
                    <a:pt x="31" y="229"/>
                  </a:cubicBezTo>
                  <a:cubicBezTo>
                    <a:pt x="31" y="245"/>
                    <a:pt x="31" y="245"/>
                    <a:pt x="31" y="245"/>
                  </a:cubicBezTo>
                  <a:cubicBezTo>
                    <a:pt x="16" y="252"/>
                    <a:pt x="16" y="252"/>
                    <a:pt x="16" y="252"/>
                  </a:cubicBezTo>
                  <a:cubicBezTo>
                    <a:pt x="17" y="244"/>
                    <a:pt x="17" y="229"/>
                    <a:pt x="17" y="206"/>
                  </a:cubicBezTo>
                  <a:cubicBezTo>
                    <a:pt x="17" y="183"/>
                    <a:pt x="17" y="167"/>
                    <a:pt x="16" y="159"/>
                  </a:cubicBezTo>
                  <a:close/>
                  <a:moveTo>
                    <a:pt x="31" y="174"/>
                  </a:moveTo>
                  <a:cubicBezTo>
                    <a:pt x="31" y="223"/>
                    <a:pt x="31" y="223"/>
                    <a:pt x="31" y="223"/>
                  </a:cubicBezTo>
                  <a:cubicBezTo>
                    <a:pt x="68" y="223"/>
                    <a:pt x="68" y="223"/>
                    <a:pt x="68" y="223"/>
                  </a:cubicBezTo>
                  <a:cubicBezTo>
                    <a:pt x="68" y="174"/>
                    <a:pt x="68" y="174"/>
                    <a:pt x="68" y="174"/>
                  </a:cubicBezTo>
                  <a:lnTo>
                    <a:pt x="31" y="174"/>
                  </a:lnTo>
                  <a:close/>
                  <a:moveTo>
                    <a:pt x="104" y="154"/>
                  </a:moveTo>
                  <a:cubicBezTo>
                    <a:pt x="104" y="35"/>
                    <a:pt x="104" y="35"/>
                    <a:pt x="104" y="35"/>
                  </a:cubicBezTo>
                  <a:cubicBezTo>
                    <a:pt x="117" y="43"/>
                    <a:pt x="117" y="43"/>
                    <a:pt x="117" y="43"/>
                  </a:cubicBezTo>
                  <a:cubicBezTo>
                    <a:pt x="126" y="43"/>
                    <a:pt x="126" y="43"/>
                    <a:pt x="126" y="43"/>
                  </a:cubicBezTo>
                  <a:cubicBezTo>
                    <a:pt x="131" y="25"/>
                    <a:pt x="134" y="11"/>
                    <a:pt x="135" y="0"/>
                  </a:cubicBezTo>
                  <a:cubicBezTo>
                    <a:pt x="154" y="10"/>
                    <a:pt x="154" y="10"/>
                    <a:pt x="154" y="10"/>
                  </a:cubicBezTo>
                  <a:cubicBezTo>
                    <a:pt x="151" y="12"/>
                    <a:pt x="148" y="16"/>
                    <a:pt x="144" y="23"/>
                  </a:cubicBezTo>
                  <a:cubicBezTo>
                    <a:pt x="139" y="29"/>
                    <a:pt x="136" y="36"/>
                    <a:pt x="132" y="43"/>
                  </a:cubicBezTo>
                  <a:cubicBezTo>
                    <a:pt x="158" y="43"/>
                    <a:pt x="158" y="43"/>
                    <a:pt x="158" y="43"/>
                  </a:cubicBezTo>
                  <a:cubicBezTo>
                    <a:pt x="164" y="33"/>
                    <a:pt x="164" y="33"/>
                    <a:pt x="164" y="33"/>
                  </a:cubicBezTo>
                  <a:cubicBezTo>
                    <a:pt x="179" y="44"/>
                    <a:pt x="179" y="44"/>
                    <a:pt x="179" y="44"/>
                  </a:cubicBezTo>
                  <a:cubicBezTo>
                    <a:pt x="172" y="52"/>
                    <a:pt x="172" y="52"/>
                    <a:pt x="172" y="52"/>
                  </a:cubicBezTo>
                  <a:cubicBezTo>
                    <a:pt x="172" y="237"/>
                    <a:pt x="172" y="237"/>
                    <a:pt x="172" y="237"/>
                  </a:cubicBezTo>
                  <a:cubicBezTo>
                    <a:pt x="173" y="248"/>
                    <a:pt x="166" y="256"/>
                    <a:pt x="152" y="261"/>
                  </a:cubicBezTo>
                  <a:cubicBezTo>
                    <a:pt x="150" y="251"/>
                    <a:pt x="141" y="244"/>
                    <a:pt x="125" y="241"/>
                  </a:cubicBezTo>
                  <a:cubicBezTo>
                    <a:pt x="125" y="236"/>
                    <a:pt x="125" y="236"/>
                    <a:pt x="125" y="236"/>
                  </a:cubicBezTo>
                  <a:cubicBezTo>
                    <a:pt x="139" y="238"/>
                    <a:pt x="147" y="238"/>
                    <a:pt x="152" y="238"/>
                  </a:cubicBezTo>
                  <a:cubicBezTo>
                    <a:pt x="156" y="237"/>
                    <a:pt x="159" y="235"/>
                    <a:pt x="159" y="229"/>
                  </a:cubicBezTo>
                  <a:cubicBezTo>
                    <a:pt x="159" y="162"/>
                    <a:pt x="159" y="162"/>
                    <a:pt x="159" y="162"/>
                  </a:cubicBezTo>
                  <a:cubicBezTo>
                    <a:pt x="138" y="205"/>
                    <a:pt x="108" y="237"/>
                    <a:pt x="69" y="257"/>
                  </a:cubicBezTo>
                  <a:cubicBezTo>
                    <a:pt x="68" y="254"/>
                    <a:pt x="68" y="254"/>
                    <a:pt x="68" y="254"/>
                  </a:cubicBezTo>
                  <a:cubicBezTo>
                    <a:pt x="102" y="229"/>
                    <a:pt x="127" y="198"/>
                    <a:pt x="143" y="161"/>
                  </a:cubicBezTo>
                  <a:cubicBezTo>
                    <a:pt x="116" y="161"/>
                    <a:pt x="116" y="161"/>
                    <a:pt x="116" y="161"/>
                  </a:cubicBezTo>
                  <a:cubicBezTo>
                    <a:pt x="110" y="161"/>
                    <a:pt x="103" y="162"/>
                    <a:pt x="95" y="164"/>
                  </a:cubicBezTo>
                  <a:cubicBezTo>
                    <a:pt x="85" y="154"/>
                    <a:pt x="85" y="154"/>
                    <a:pt x="85" y="154"/>
                  </a:cubicBezTo>
                  <a:lnTo>
                    <a:pt x="104" y="154"/>
                  </a:lnTo>
                  <a:close/>
                  <a:moveTo>
                    <a:pt x="117" y="50"/>
                  </a:moveTo>
                  <a:cubicBezTo>
                    <a:pt x="117" y="80"/>
                    <a:pt x="117" y="80"/>
                    <a:pt x="117" y="80"/>
                  </a:cubicBezTo>
                  <a:cubicBezTo>
                    <a:pt x="159" y="80"/>
                    <a:pt x="159" y="80"/>
                    <a:pt x="159" y="80"/>
                  </a:cubicBezTo>
                  <a:cubicBezTo>
                    <a:pt x="159" y="50"/>
                    <a:pt x="159" y="50"/>
                    <a:pt x="159" y="50"/>
                  </a:cubicBezTo>
                  <a:lnTo>
                    <a:pt x="117" y="50"/>
                  </a:lnTo>
                  <a:close/>
                  <a:moveTo>
                    <a:pt x="117" y="87"/>
                  </a:moveTo>
                  <a:cubicBezTo>
                    <a:pt x="117" y="116"/>
                    <a:pt x="117" y="116"/>
                    <a:pt x="117" y="116"/>
                  </a:cubicBezTo>
                  <a:cubicBezTo>
                    <a:pt x="159" y="116"/>
                    <a:pt x="159" y="116"/>
                    <a:pt x="159" y="116"/>
                  </a:cubicBezTo>
                  <a:cubicBezTo>
                    <a:pt x="159" y="87"/>
                    <a:pt x="159" y="87"/>
                    <a:pt x="159" y="87"/>
                  </a:cubicBezTo>
                  <a:lnTo>
                    <a:pt x="117" y="87"/>
                  </a:lnTo>
                  <a:close/>
                  <a:moveTo>
                    <a:pt x="117" y="123"/>
                  </a:moveTo>
                  <a:cubicBezTo>
                    <a:pt x="117" y="154"/>
                    <a:pt x="117" y="154"/>
                    <a:pt x="117" y="154"/>
                  </a:cubicBezTo>
                  <a:cubicBezTo>
                    <a:pt x="159" y="154"/>
                    <a:pt x="159" y="154"/>
                    <a:pt x="159" y="154"/>
                  </a:cubicBezTo>
                  <a:cubicBezTo>
                    <a:pt x="159" y="123"/>
                    <a:pt x="159" y="123"/>
                    <a:pt x="159" y="123"/>
                  </a:cubicBezTo>
                  <a:lnTo>
                    <a:pt x="117" y="123"/>
                  </a:lnTo>
                  <a:close/>
                  <a:moveTo>
                    <a:pt x="238" y="79"/>
                  </a:moveTo>
                  <a:cubicBezTo>
                    <a:pt x="250" y="69"/>
                    <a:pt x="250" y="69"/>
                    <a:pt x="250" y="69"/>
                  </a:cubicBezTo>
                  <a:cubicBezTo>
                    <a:pt x="265" y="87"/>
                    <a:pt x="265" y="87"/>
                    <a:pt x="265" y="87"/>
                  </a:cubicBezTo>
                  <a:cubicBezTo>
                    <a:pt x="238" y="87"/>
                    <a:pt x="238" y="87"/>
                    <a:pt x="238" y="87"/>
                  </a:cubicBezTo>
                  <a:cubicBezTo>
                    <a:pt x="238" y="237"/>
                    <a:pt x="238" y="237"/>
                    <a:pt x="238" y="237"/>
                  </a:cubicBezTo>
                  <a:cubicBezTo>
                    <a:pt x="238" y="247"/>
                    <a:pt x="231" y="255"/>
                    <a:pt x="217" y="262"/>
                  </a:cubicBezTo>
                  <a:cubicBezTo>
                    <a:pt x="216" y="252"/>
                    <a:pt x="206" y="244"/>
                    <a:pt x="187" y="238"/>
                  </a:cubicBezTo>
                  <a:cubicBezTo>
                    <a:pt x="188" y="234"/>
                    <a:pt x="188" y="234"/>
                    <a:pt x="188" y="234"/>
                  </a:cubicBezTo>
                  <a:cubicBezTo>
                    <a:pt x="204" y="236"/>
                    <a:pt x="214" y="237"/>
                    <a:pt x="218" y="237"/>
                  </a:cubicBezTo>
                  <a:cubicBezTo>
                    <a:pt x="222" y="236"/>
                    <a:pt x="224" y="234"/>
                    <a:pt x="225" y="230"/>
                  </a:cubicBezTo>
                  <a:cubicBezTo>
                    <a:pt x="225" y="87"/>
                    <a:pt x="225" y="87"/>
                    <a:pt x="225" y="87"/>
                  </a:cubicBezTo>
                  <a:cubicBezTo>
                    <a:pt x="207" y="87"/>
                    <a:pt x="207" y="87"/>
                    <a:pt x="207" y="87"/>
                  </a:cubicBezTo>
                  <a:cubicBezTo>
                    <a:pt x="201" y="87"/>
                    <a:pt x="194" y="88"/>
                    <a:pt x="186" y="90"/>
                  </a:cubicBezTo>
                  <a:cubicBezTo>
                    <a:pt x="176" y="80"/>
                    <a:pt x="176" y="80"/>
                    <a:pt x="176" y="80"/>
                  </a:cubicBezTo>
                  <a:cubicBezTo>
                    <a:pt x="225" y="80"/>
                    <a:pt x="225" y="80"/>
                    <a:pt x="225" y="80"/>
                  </a:cubicBezTo>
                  <a:cubicBezTo>
                    <a:pt x="225" y="43"/>
                    <a:pt x="225" y="18"/>
                    <a:pt x="224" y="6"/>
                  </a:cubicBezTo>
                  <a:cubicBezTo>
                    <a:pt x="246" y="16"/>
                    <a:pt x="246" y="16"/>
                    <a:pt x="246" y="16"/>
                  </a:cubicBezTo>
                  <a:cubicBezTo>
                    <a:pt x="238" y="24"/>
                    <a:pt x="238" y="24"/>
                    <a:pt x="238" y="24"/>
                  </a:cubicBezTo>
                  <a:lnTo>
                    <a:pt x="238" y="79"/>
                  </a:lnTo>
                  <a:close/>
                  <a:moveTo>
                    <a:pt x="182" y="115"/>
                  </a:moveTo>
                  <a:cubicBezTo>
                    <a:pt x="199" y="126"/>
                    <a:pt x="209" y="134"/>
                    <a:pt x="212" y="140"/>
                  </a:cubicBezTo>
                  <a:cubicBezTo>
                    <a:pt x="215" y="146"/>
                    <a:pt x="215" y="151"/>
                    <a:pt x="213" y="155"/>
                  </a:cubicBezTo>
                  <a:cubicBezTo>
                    <a:pt x="211" y="160"/>
                    <a:pt x="209" y="163"/>
                    <a:pt x="206" y="166"/>
                  </a:cubicBezTo>
                  <a:cubicBezTo>
                    <a:pt x="203" y="168"/>
                    <a:pt x="200" y="165"/>
                    <a:pt x="198" y="155"/>
                  </a:cubicBezTo>
                  <a:cubicBezTo>
                    <a:pt x="196" y="144"/>
                    <a:pt x="189" y="132"/>
                    <a:pt x="179" y="118"/>
                  </a:cubicBezTo>
                  <a:lnTo>
                    <a:pt x="182" y="115"/>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2" name="Freeform 19">
              <a:extLst>
                <a:ext uri="{FF2B5EF4-FFF2-40B4-BE49-F238E27FC236}">
                  <a16:creationId xmlns:a16="http://schemas.microsoft.com/office/drawing/2014/main" id="{14721E8D-28A8-425A-B5BB-33AE5C00CF54}"/>
                </a:ext>
              </a:extLst>
            </p:cNvPr>
            <p:cNvSpPr>
              <a:spLocks noEditPoints="1"/>
            </p:cNvSpPr>
            <p:nvPr/>
          </p:nvSpPr>
          <p:spPr bwMode="black">
            <a:xfrm>
              <a:off x="9210686" y="6177071"/>
              <a:ext cx="261889" cy="257088"/>
            </a:xfrm>
            <a:custGeom>
              <a:avLst/>
              <a:gdLst/>
              <a:ahLst/>
              <a:cxnLst>
                <a:cxn ang="0">
                  <a:pos x="1" y="122"/>
                </a:cxn>
                <a:cxn ang="0">
                  <a:pos x="16" y="27"/>
                </a:cxn>
                <a:cxn ang="0">
                  <a:pos x="70" y="17"/>
                </a:cxn>
                <a:cxn ang="0">
                  <a:pos x="78" y="38"/>
                </a:cxn>
                <a:cxn ang="0">
                  <a:pos x="63" y="211"/>
                </a:cxn>
                <a:cxn ang="0">
                  <a:pos x="16" y="190"/>
                </a:cxn>
                <a:cxn ang="0">
                  <a:pos x="0" y="222"/>
                </a:cxn>
                <a:cxn ang="0">
                  <a:pos x="16" y="105"/>
                </a:cxn>
                <a:cxn ang="0">
                  <a:pos x="63" y="34"/>
                </a:cxn>
                <a:cxn ang="0">
                  <a:pos x="16" y="111"/>
                </a:cxn>
                <a:cxn ang="0">
                  <a:pos x="63" y="183"/>
                </a:cxn>
                <a:cxn ang="0">
                  <a:pos x="16" y="111"/>
                </a:cxn>
                <a:cxn ang="0">
                  <a:pos x="96" y="160"/>
                </a:cxn>
                <a:cxn ang="0">
                  <a:pos x="110" y="72"/>
                </a:cxn>
                <a:cxn ang="0">
                  <a:pos x="139" y="22"/>
                </a:cxn>
                <a:cxn ang="0">
                  <a:pos x="90" y="24"/>
                </a:cxn>
                <a:cxn ang="0">
                  <a:pos x="218" y="15"/>
                </a:cxn>
                <a:cxn ang="0">
                  <a:pos x="254" y="22"/>
                </a:cxn>
                <a:cxn ang="0">
                  <a:pos x="190" y="72"/>
                </a:cxn>
                <a:cxn ang="0">
                  <a:pos x="229" y="62"/>
                </a:cxn>
                <a:cxn ang="0">
                  <a:pos x="236" y="83"/>
                </a:cxn>
                <a:cxn ang="0">
                  <a:pos x="221" y="245"/>
                </a:cxn>
                <a:cxn ang="0">
                  <a:pos x="110" y="224"/>
                </a:cxn>
                <a:cxn ang="0">
                  <a:pos x="94" y="249"/>
                </a:cxn>
                <a:cxn ang="0">
                  <a:pos x="144" y="143"/>
                </a:cxn>
                <a:cxn ang="0">
                  <a:pos x="110" y="217"/>
                </a:cxn>
                <a:cxn ang="0">
                  <a:pos x="221" y="79"/>
                </a:cxn>
                <a:cxn ang="0">
                  <a:pos x="190" y="144"/>
                </a:cxn>
                <a:cxn ang="0">
                  <a:pos x="211" y="151"/>
                </a:cxn>
                <a:cxn ang="0">
                  <a:pos x="203" y="168"/>
                </a:cxn>
                <a:cxn ang="0">
                  <a:pos x="176" y="152"/>
                </a:cxn>
                <a:cxn ang="0">
                  <a:pos x="153" y="79"/>
                </a:cxn>
                <a:cxn ang="0">
                  <a:pos x="110" y="181"/>
                </a:cxn>
                <a:cxn ang="0">
                  <a:pos x="139" y="79"/>
                </a:cxn>
                <a:cxn ang="0">
                  <a:pos x="153" y="22"/>
                </a:cxn>
                <a:cxn ang="0">
                  <a:pos x="176" y="72"/>
                </a:cxn>
                <a:cxn ang="0">
                  <a:pos x="153" y="22"/>
                </a:cxn>
              </a:cxnLst>
              <a:rect l="0" t="0" r="r" b="b"/>
              <a:pathLst>
                <a:path w="254" h="249">
                  <a:moveTo>
                    <a:pt x="0" y="222"/>
                  </a:moveTo>
                  <a:cubicBezTo>
                    <a:pt x="1" y="208"/>
                    <a:pt x="1" y="175"/>
                    <a:pt x="1" y="122"/>
                  </a:cubicBezTo>
                  <a:cubicBezTo>
                    <a:pt x="1" y="69"/>
                    <a:pt x="1" y="35"/>
                    <a:pt x="0" y="18"/>
                  </a:cubicBezTo>
                  <a:cubicBezTo>
                    <a:pt x="16" y="27"/>
                    <a:pt x="16" y="27"/>
                    <a:pt x="16" y="27"/>
                  </a:cubicBezTo>
                  <a:cubicBezTo>
                    <a:pt x="61" y="27"/>
                    <a:pt x="61" y="27"/>
                    <a:pt x="61" y="27"/>
                  </a:cubicBezTo>
                  <a:cubicBezTo>
                    <a:pt x="70" y="17"/>
                    <a:pt x="70" y="17"/>
                    <a:pt x="70" y="17"/>
                  </a:cubicBezTo>
                  <a:cubicBezTo>
                    <a:pt x="87" y="32"/>
                    <a:pt x="87" y="32"/>
                    <a:pt x="87" y="32"/>
                  </a:cubicBezTo>
                  <a:cubicBezTo>
                    <a:pt x="78" y="38"/>
                    <a:pt x="78" y="38"/>
                    <a:pt x="78" y="38"/>
                  </a:cubicBezTo>
                  <a:cubicBezTo>
                    <a:pt x="78" y="139"/>
                    <a:pt x="78" y="194"/>
                    <a:pt x="79" y="204"/>
                  </a:cubicBezTo>
                  <a:cubicBezTo>
                    <a:pt x="63" y="211"/>
                    <a:pt x="63" y="211"/>
                    <a:pt x="63" y="211"/>
                  </a:cubicBezTo>
                  <a:cubicBezTo>
                    <a:pt x="63" y="190"/>
                    <a:pt x="63" y="190"/>
                    <a:pt x="63" y="190"/>
                  </a:cubicBezTo>
                  <a:cubicBezTo>
                    <a:pt x="16" y="190"/>
                    <a:pt x="16" y="190"/>
                    <a:pt x="16" y="190"/>
                  </a:cubicBezTo>
                  <a:cubicBezTo>
                    <a:pt x="16" y="214"/>
                    <a:pt x="16" y="214"/>
                    <a:pt x="16" y="214"/>
                  </a:cubicBezTo>
                  <a:lnTo>
                    <a:pt x="0" y="222"/>
                  </a:lnTo>
                  <a:close/>
                  <a:moveTo>
                    <a:pt x="16" y="34"/>
                  </a:moveTo>
                  <a:cubicBezTo>
                    <a:pt x="16" y="105"/>
                    <a:pt x="16" y="105"/>
                    <a:pt x="16" y="105"/>
                  </a:cubicBezTo>
                  <a:cubicBezTo>
                    <a:pt x="63" y="105"/>
                    <a:pt x="63" y="105"/>
                    <a:pt x="63" y="105"/>
                  </a:cubicBezTo>
                  <a:cubicBezTo>
                    <a:pt x="63" y="34"/>
                    <a:pt x="63" y="34"/>
                    <a:pt x="63" y="34"/>
                  </a:cubicBezTo>
                  <a:lnTo>
                    <a:pt x="16" y="34"/>
                  </a:lnTo>
                  <a:close/>
                  <a:moveTo>
                    <a:pt x="16" y="111"/>
                  </a:moveTo>
                  <a:cubicBezTo>
                    <a:pt x="16" y="183"/>
                    <a:pt x="16" y="183"/>
                    <a:pt x="16" y="183"/>
                  </a:cubicBezTo>
                  <a:cubicBezTo>
                    <a:pt x="63" y="183"/>
                    <a:pt x="63" y="183"/>
                    <a:pt x="63" y="183"/>
                  </a:cubicBezTo>
                  <a:cubicBezTo>
                    <a:pt x="63" y="111"/>
                    <a:pt x="63" y="111"/>
                    <a:pt x="63" y="111"/>
                  </a:cubicBezTo>
                  <a:lnTo>
                    <a:pt x="16" y="111"/>
                  </a:lnTo>
                  <a:close/>
                  <a:moveTo>
                    <a:pt x="94" y="249"/>
                  </a:moveTo>
                  <a:cubicBezTo>
                    <a:pt x="95" y="224"/>
                    <a:pt x="96" y="194"/>
                    <a:pt x="96" y="160"/>
                  </a:cubicBezTo>
                  <a:cubicBezTo>
                    <a:pt x="96" y="125"/>
                    <a:pt x="95" y="93"/>
                    <a:pt x="94" y="63"/>
                  </a:cubicBezTo>
                  <a:cubicBezTo>
                    <a:pt x="110" y="72"/>
                    <a:pt x="110" y="72"/>
                    <a:pt x="110" y="72"/>
                  </a:cubicBezTo>
                  <a:cubicBezTo>
                    <a:pt x="139" y="72"/>
                    <a:pt x="139" y="72"/>
                    <a:pt x="139" y="72"/>
                  </a:cubicBezTo>
                  <a:cubicBezTo>
                    <a:pt x="139" y="22"/>
                    <a:pt x="139" y="22"/>
                    <a:pt x="139" y="22"/>
                  </a:cubicBezTo>
                  <a:cubicBezTo>
                    <a:pt x="105" y="22"/>
                    <a:pt x="105" y="22"/>
                    <a:pt x="105" y="22"/>
                  </a:cubicBezTo>
                  <a:cubicBezTo>
                    <a:pt x="90" y="24"/>
                    <a:pt x="90" y="24"/>
                    <a:pt x="90" y="24"/>
                  </a:cubicBezTo>
                  <a:cubicBezTo>
                    <a:pt x="81" y="15"/>
                    <a:pt x="81" y="15"/>
                    <a:pt x="81" y="15"/>
                  </a:cubicBezTo>
                  <a:cubicBezTo>
                    <a:pt x="218" y="15"/>
                    <a:pt x="218" y="15"/>
                    <a:pt x="218" y="15"/>
                  </a:cubicBezTo>
                  <a:cubicBezTo>
                    <a:pt x="233" y="0"/>
                    <a:pt x="233" y="0"/>
                    <a:pt x="233" y="0"/>
                  </a:cubicBezTo>
                  <a:cubicBezTo>
                    <a:pt x="254" y="22"/>
                    <a:pt x="254" y="22"/>
                    <a:pt x="254" y="22"/>
                  </a:cubicBezTo>
                  <a:cubicBezTo>
                    <a:pt x="190" y="22"/>
                    <a:pt x="190" y="22"/>
                    <a:pt x="190" y="22"/>
                  </a:cubicBezTo>
                  <a:cubicBezTo>
                    <a:pt x="190" y="72"/>
                    <a:pt x="190" y="72"/>
                    <a:pt x="190" y="72"/>
                  </a:cubicBezTo>
                  <a:cubicBezTo>
                    <a:pt x="219" y="72"/>
                    <a:pt x="219" y="72"/>
                    <a:pt x="219" y="72"/>
                  </a:cubicBezTo>
                  <a:cubicBezTo>
                    <a:pt x="229" y="62"/>
                    <a:pt x="229" y="62"/>
                    <a:pt x="229" y="62"/>
                  </a:cubicBezTo>
                  <a:cubicBezTo>
                    <a:pt x="246" y="77"/>
                    <a:pt x="246" y="77"/>
                    <a:pt x="246" y="77"/>
                  </a:cubicBezTo>
                  <a:cubicBezTo>
                    <a:pt x="236" y="83"/>
                    <a:pt x="236" y="83"/>
                    <a:pt x="236" y="83"/>
                  </a:cubicBezTo>
                  <a:cubicBezTo>
                    <a:pt x="236" y="160"/>
                    <a:pt x="236" y="211"/>
                    <a:pt x="237" y="237"/>
                  </a:cubicBezTo>
                  <a:cubicBezTo>
                    <a:pt x="221" y="245"/>
                    <a:pt x="221" y="245"/>
                    <a:pt x="221" y="245"/>
                  </a:cubicBezTo>
                  <a:cubicBezTo>
                    <a:pt x="221" y="224"/>
                    <a:pt x="221" y="224"/>
                    <a:pt x="221" y="224"/>
                  </a:cubicBezTo>
                  <a:cubicBezTo>
                    <a:pt x="110" y="224"/>
                    <a:pt x="110" y="224"/>
                    <a:pt x="110" y="224"/>
                  </a:cubicBezTo>
                  <a:cubicBezTo>
                    <a:pt x="110" y="241"/>
                    <a:pt x="110" y="241"/>
                    <a:pt x="110" y="241"/>
                  </a:cubicBezTo>
                  <a:lnTo>
                    <a:pt x="94" y="249"/>
                  </a:lnTo>
                  <a:close/>
                  <a:moveTo>
                    <a:pt x="153" y="79"/>
                  </a:moveTo>
                  <a:cubicBezTo>
                    <a:pt x="153" y="105"/>
                    <a:pt x="150" y="127"/>
                    <a:pt x="144" y="143"/>
                  </a:cubicBezTo>
                  <a:cubicBezTo>
                    <a:pt x="139" y="160"/>
                    <a:pt x="127" y="175"/>
                    <a:pt x="110" y="188"/>
                  </a:cubicBezTo>
                  <a:cubicBezTo>
                    <a:pt x="110" y="217"/>
                    <a:pt x="110" y="217"/>
                    <a:pt x="110" y="217"/>
                  </a:cubicBezTo>
                  <a:cubicBezTo>
                    <a:pt x="221" y="217"/>
                    <a:pt x="221" y="217"/>
                    <a:pt x="221" y="217"/>
                  </a:cubicBezTo>
                  <a:cubicBezTo>
                    <a:pt x="221" y="79"/>
                    <a:pt x="221" y="79"/>
                    <a:pt x="221" y="79"/>
                  </a:cubicBezTo>
                  <a:cubicBezTo>
                    <a:pt x="190" y="79"/>
                    <a:pt x="190" y="79"/>
                    <a:pt x="190" y="79"/>
                  </a:cubicBezTo>
                  <a:cubicBezTo>
                    <a:pt x="190" y="144"/>
                    <a:pt x="190" y="144"/>
                    <a:pt x="190" y="144"/>
                  </a:cubicBezTo>
                  <a:cubicBezTo>
                    <a:pt x="190" y="152"/>
                    <a:pt x="193" y="155"/>
                    <a:pt x="199" y="154"/>
                  </a:cubicBezTo>
                  <a:cubicBezTo>
                    <a:pt x="203" y="154"/>
                    <a:pt x="207" y="153"/>
                    <a:pt x="211" y="151"/>
                  </a:cubicBezTo>
                  <a:cubicBezTo>
                    <a:pt x="214" y="149"/>
                    <a:pt x="217" y="152"/>
                    <a:pt x="220" y="159"/>
                  </a:cubicBezTo>
                  <a:cubicBezTo>
                    <a:pt x="222" y="165"/>
                    <a:pt x="217" y="168"/>
                    <a:pt x="203" y="168"/>
                  </a:cubicBezTo>
                  <a:cubicBezTo>
                    <a:pt x="193" y="168"/>
                    <a:pt x="193" y="168"/>
                    <a:pt x="193" y="168"/>
                  </a:cubicBezTo>
                  <a:cubicBezTo>
                    <a:pt x="182" y="168"/>
                    <a:pt x="176" y="163"/>
                    <a:pt x="176" y="152"/>
                  </a:cubicBezTo>
                  <a:cubicBezTo>
                    <a:pt x="176" y="79"/>
                    <a:pt x="176" y="79"/>
                    <a:pt x="176" y="79"/>
                  </a:cubicBezTo>
                  <a:lnTo>
                    <a:pt x="153" y="79"/>
                  </a:lnTo>
                  <a:close/>
                  <a:moveTo>
                    <a:pt x="110" y="79"/>
                  </a:moveTo>
                  <a:cubicBezTo>
                    <a:pt x="110" y="181"/>
                    <a:pt x="110" y="181"/>
                    <a:pt x="110" y="181"/>
                  </a:cubicBezTo>
                  <a:cubicBezTo>
                    <a:pt x="122" y="167"/>
                    <a:pt x="130" y="152"/>
                    <a:pt x="133" y="137"/>
                  </a:cubicBezTo>
                  <a:cubicBezTo>
                    <a:pt x="137" y="121"/>
                    <a:pt x="139" y="102"/>
                    <a:pt x="139" y="79"/>
                  </a:cubicBezTo>
                  <a:lnTo>
                    <a:pt x="110" y="79"/>
                  </a:lnTo>
                  <a:close/>
                  <a:moveTo>
                    <a:pt x="153" y="22"/>
                  </a:moveTo>
                  <a:cubicBezTo>
                    <a:pt x="153" y="72"/>
                    <a:pt x="153" y="72"/>
                    <a:pt x="153" y="72"/>
                  </a:cubicBezTo>
                  <a:cubicBezTo>
                    <a:pt x="176" y="72"/>
                    <a:pt x="176" y="72"/>
                    <a:pt x="176" y="72"/>
                  </a:cubicBezTo>
                  <a:cubicBezTo>
                    <a:pt x="176" y="22"/>
                    <a:pt x="176" y="22"/>
                    <a:pt x="176" y="22"/>
                  </a:cubicBezTo>
                  <a:lnTo>
                    <a:pt x="153" y="22"/>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1" name="Group 530">
            <a:extLst>
              <a:ext uri="{FF2B5EF4-FFF2-40B4-BE49-F238E27FC236}">
                <a16:creationId xmlns:a16="http://schemas.microsoft.com/office/drawing/2014/main" id="{EB245589-15BD-4D30-9C1F-E01F0C79878D}"/>
              </a:ext>
            </a:extLst>
          </p:cNvPr>
          <p:cNvGrpSpPr/>
          <p:nvPr/>
        </p:nvGrpSpPr>
        <p:grpSpPr bwMode="black">
          <a:xfrm>
            <a:off x="4119826" y="4459393"/>
            <a:ext cx="1067948" cy="168712"/>
            <a:chOff x="9809204" y="6215358"/>
            <a:chExt cx="1072317" cy="175273"/>
          </a:xfrm>
          <a:solidFill>
            <a:srgbClr val="FFFFFF"/>
          </a:solidFill>
          <a:effectLst/>
        </p:grpSpPr>
        <p:sp>
          <p:nvSpPr>
            <p:cNvPr id="592" name="Freeform 23">
              <a:extLst>
                <a:ext uri="{FF2B5EF4-FFF2-40B4-BE49-F238E27FC236}">
                  <a16:creationId xmlns:a16="http://schemas.microsoft.com/office/drawing/2014/main" id="{5AD1F79C-8EFA-4A98-A2ED-2A958E8EA306}"/>
                </a:ext>
              </a:extLst>
            </p:cNvPr>
            <p:cNvSpPr>
              <a:spLocks/>
            </p:cNvSpPr>
            <p:nvPr/>
          </p:nvSpPr>
          <p:spPr bwMode="black">
            <a:xfrm>
              <a:off x="9809204" y="6217861"/>
              <a:ext cx="129935" cy="169558"/>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5"/>
                </a:cxn>
                <a:cxn ang="0">
                  <a:pos x="34" y="95"/>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5"/>
                    <a:pt x="34" y="95"/>
                    <a:pt x="34" y="95"/>
                  </a:cubicBezTo>
                  <a:cubicBezTo>
                    <a:pt x="34" y="95"/>
                    <a:pt x="34" y="95"/>
                    <a:pt x="34" y="95"/>
                  </a:cubicBezTo>
                  <a:cubicBezTo>
                    <a:pt x="35" y="93"/>
                    <a:pt x="36" y="92"/>
                    <a:pt x="37" y="90"/>
                  </a:cubicBezTo>
                  <a:cubicBezTo>
                    <a:pt x="38" y="89"/>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3" name="Freeform 24">
              <a:extLst>
                <a:ext uri="{FF2B5EF4-FFF2-40B4-BE49-F238E27FC236}">
                  <a16:creationId xmlns:a16="http://schemas.microsoft.com/office/drawing/2014/main" id="{76B9CE36-A6FD-433F-AC74-0406F66A8AA0}"/>
                </a:ext>
              </a:extLst>
            </p:cNvPr>
            <p:cNvSpPr>
              <a:spLocks noEditPoints="1"/>
            </p:cNvSpPr>
            <p:nvPr/>
          </p:nvSpPr>
          <p:spPr bwMode="black">
            <a:xfrm>
              <a:off x="9938068" y="6215362"/>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2" y="28"/>
                </a:cxn>
                <a:cxn ang="0">
                  <a:pos x="26" y="17"/>
                </a:cxn>
                <a:cxn ang="0">
                  <a:pos x="32" y="5"/>
                </a:cxn>
                <a:cxn ang="0">
                  <a:pos x="44" y="0"/>
                </a:cxn>
                <a:cxn ang="0">
                  <a:pos x="56" y="5"/>
                </a:cxn>
                <a:cxn ang="0">
                  <a:pos x="61" y="17"/>
                </a:cxn>
                <a:cxn ang="0">
                  <a:pos x="103" y="96"/>
                </a:cxn>
                <a:cxn ang="0">
                  <a:pos x="58" y="86"/>
                </a:cxn>
                <a:cxn ang="0">
                  <a:pos x="37" y="111"/>
                </a:cxn>
                <a:cxn ang="0">
                  <a:pos x="37"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3"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5"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2" y="28"/>
                  </a:cubicBezTo>
                  <a:cubicBezTo>
                    <a:pt x="30" y="27"/>
                    <a:pt x="29" y="25"/>
                    <a:pt x="28" y="23"/>
                  </a:cubicBezTo>
                  <a:cubicBezTo>
                    <a:pt x="27" y="21"/>
                    <a:pt x="26" y="19"/>
                    <a:pt x="26" y="17"/>
                  </a:cubicBezTo>
                  <a:cubicBezTo>
                    <a:pt x="26" y="14"/>
                    <a:pt x="27" y="12"/>
                    <a:pt x="28" y="10"/>
                  </a:cubicBezTo>
                  <a:cubicBezTo>
                    <a:pt x="29" y="8"/>
                    <a:pt x="30" y="6"/>
                    <a:pt x="32"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5" y="117"/>
                    <a:pt x="33" y="124"/>
                    <a:pt x="33" y="133"/>
                  </a:cubicBezTo>
                  <a:cubicBezTo>
                    <a:pt x="33" y="141"/>
                    <a:pt x="35" y="148"/>
                    <a:pt x="37" y="154"/>
                  </a:cubicBezTo>
                  <a:cubicBezTo>
                    <a:pt x="39" y="160"/>
                    <a:pt x="41" y="165"/>
                    <a:pt x="45" y="169"/>
                  </a:cubicBezTo>
                  <a:cubicBezTo>
                    <a:pt x="49" y="173"/>
                    <a:pt x="53" y="176"/>
                    <a:pt x="58" y="178"/>
                  </a:cubicBezTo>
                  <a:cubicBezTo>
                    <a:pt x="63" y="180"/>
                    <a:pt x="69" y="181"/>
                    <a:pt x="74" y="181"/>
                  </a:cubicBezTo>
                  <a:cubicBezTo>
                    <a:pt x="87" y="181"/>
                    <a:pt x="97" y="177"/>
                    <a:pt x="104" y="169"/>
                  </a:cubicBezTo>
                  <a:cubicBezTo>
                    <a:pt x="111" y="160"/>
                    <a:pt x="114" y="148"/>
                    <a:pt x="114" y="132"/>
                  </a:cubicBezTo>
                  <a:close/>
                  <a:moveTo>
                    <a:pt x="121" y="17"/>
                  </a:moveTo>
                  <a:cubicBezTo>
                    <a:pt x="121" y="19"/>
                    <a:pt x="120" y="21"/>
                    <a:pt x="120"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3" y="3"/>
                    <a:pt x="94" y="2"/>
                    <a:pt x="96" y="1"/>
                  </a:cubicBezTo>
                  <a:cubicBezTo>
                    <a:pt x="99" y="0"/>
                    <a:pt x="101" y="0"/>
                    <a:pt x="103" y="0"/>
                  </a:cubicBezTo>
                  <a:cubicBezTo>
                    <a:pt x="106" y="0"/>
                    <a:pt x="108" y="0"/>
                    <a:pt x="110" y="1"/>
                  </a:cubicBezTo>
                  <a:cubicBezTo>
                    <a:pt x="112" y="2"/>
                    <a:pt x="114" y="3"/>
                    <a:pt x="116" y="5"/>
                  </a:cubicBezTo>
                  <a:cubicBezTo>
                    <a:pt x="117" y="6"/>
                    <a:pt x="119" y="8"/>
                    <a:pt x="120" y="10"/>
                  </a:cubicBezTo>
                  <a:cubicBezTo>
                    <a:pt x="120" y="12"/>
                    <a:pt x="121" y="14"/>
                    <a:pt x="121"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4" name="Freeform 25">
              <a:extLst>
                <a:ext uri="{FF2B5EF4-FFF2-40B4-BE49-F238E27FC236}">
                  <a16:creationId xmlns:a16="http://schemas.microsoft.com/office/drawing/2014/main" id="{800474B6-340C-4C82-B684-B103E684A114}"/>
                </a:ext>
              </a:extLst>
            </p:cNvPr>
            <p:cNvSpPr>
              <a:spLocks/>
            </p:cNvSpPr>
            <p:nvPr/>
          </p:nvSpPr>
          <p:spPr bwMode="black">
            <a:xfrm>
              <a:off x="10077997" y="6263552"/>
              <a:ext cx="80317" cy="127079"/>
            </a:xfrm>
            <a:custGeom>
              <a:avLst/>
              <a:gdLst/>
              <a:ahLst/>
              <a:cxnLst>
                <a:cxn ang="0">
                  <a:pos x="95" y="106"/>
                </a:cxn>
                <a:cxn ang="0">
                  <a:pos x="92"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3" y="110"/>
                </a:cxn>
                <a:cxn ang="0">
                  <a:pos x="62" y="103"/>
                </a:cxn>
                <a:cxn ang="0">
                  <a:pos x="57" y="98"/>
                </a:cxn>
                <a:cxn ang="0">
                  <a:pos x="49" y="93"/>
                </a:cxn>
                <a:cxn ang="0">
                  <a:pos x="35" y="86"/>
                </a:cxn>
                <a:cxn ang="0">
                  <a:pos x="20" y="79"/>
                </a:cxn>
                <a:cxn ang="0">
                  <a:pos x="10" y="70"/>
                </a:cxn>
                <a:cxn ang="0">
                  <a:pos x="3" y="59"/>
                </a:cxn>
                <a:cxn ang="0">
                  <a:pos x="0" y="44"/>
                </a:cxn>
                <a:cxn ang="0">
                  <a:pos x="4" y="26"/>
                </a:cxn>
                <a:cxn ang="0">
                  <a:pos x="15" y="12"/>
                </a:cxn>
                <a:cxn ang="0">
                  <a:pos x="32" y="3"/>
                </a:cxn>
                <a:cxn ang="0">
                  <a:pos x="55" y="0"/>
                </a:cxn>
                <a:cxn ang="0">
                  <a:pos x="64" y="0"/>
                </a:cxn>
                <a:cxn ang="0">
                  <a:pos x="73" y="2"/>
                </a:cxn>
                <a:cxn ang="0">
                  <a:pos x="81" y="4"/>
                </a:cxn>
                <a:cxn ang="0">
                  <a:pos x="88" y="6"/>
                </a:cxn>
                <a:cxn ang="0">
                  <a:pos x="88" y="35"/>
                </a:cxn>
                <a:cxn ang="0">
                  <a:pos x="80" y="31"/>
                </a:cxn>
                <a:cxn ang="0">
                  <a:pos x="72" y="28"/>
                </a:cxn>
                <a:cxn ang="0">
                  <a:pos x="63" y="26"/>
                </a:cxn>
                <a:cxn ang="0">
                  <a:pos x="54" y="25"/>
                </a:cxn>
                <a:cxn ang="0">
                  <a:pos x="39" y="30"/>
                </a:cxn>
                <a:cxn ang="0">
                  <a:pos x="33" y="41"/>
                </a:cxn>
                <a:cxn ang="0">
                  <a:pos x="34" y="48"/>
                </a:cxn>
                <a:cxn ang="0">
                  <a:pos x="39" y="53"/>
                </a:cxn>
                <a:cxn ang="0">
                  <a:pos x="46" y="58"/>
                </a:cxn>
                <a:cxn ang="0">
                  <a:pos x="58" y="63"/>
                </a:cxn>
                <a:cxn ang="0">
                  <a:pos x="73" y="70"/>
                </a:cxn>
                <a:cxn ang="0">
                  <a:pos x="85" y="79"/>
                </a:cxn>
                <a:cxn ang="0">
                  <a:pos x="93" y="91"/>
                </a:cxn>
                <a:cxn ang="0">
                  <a:pos x="95" y="106"/>
                </a:cxn>
              </a:cxnLst>
              <a:rect l="0" t="0" r="r" b="b"/>
              <a:pathLst>
                <a:path w="95" h="151">
                  <a:moveTo>
                    <a:pt x="95" y="106"/>
                  </a:moveTo>
                  <a:cubicBezTo>
                    <a:pt x="95" y="112"/>
                    <a:pt x="94" y="118"/>
                    <a:pt x="92" y="123"/>
                  </a:cubicBezTo>
                  <a:cubicBezTo>
                    <a:pt x="89" y="129"/>
                    <a:pt x="86" y="134"/>
                    <a:pt x="81" y="138"/>
                  </a:cubicBezTo>
                  <a:cubicBezTo>
                    <a:pt x="76" y="142"/>
                    <a:pt x="70" y="145"/>
                    <a:pt x="63" y="147"/>
                  </a:cubicBezTo>
                  <a:cubicBezTo>
                    <a:pt x="56" y="150"/>
                    <a:pt x="47" y="151"/>
                    <a:pt x="38" y="151"/>
                  </a:cubicBezTo>
                  <a:cubicBezTo>
                    <a:pt x="35" y="151"/>
                    <a:pt x="32" y="150"/>
                    <a:pt x="29" y="150"/>
                  </a:cubicBezTo>
                  <a:cubicBezTo>
                    <a:pt x="26" y="150"/>
                    <a:pt x="22" y="149"/>
                    <a:pt x="19" y="148"/>
                  </a:cubicBezTo>
                  <a:cubicBezTo>
                    <a:pt x="15" y="148"/>
                    <a:pt x="12" y="147"/>
                    <a:pt x="9" y="146"/>
                  </a:cubicBezTo>
                  <a:cubicBezTo>
                    <a:pt x="5" y="145"/>
                    <a:pt x="3" y="144"/>
                    <a:pt x="0" y="143"/>
                  </a:cubicBezTo>
                  <a:cubicBezTo>
                    <a:pt x="0" y="112"/>
                    <a:pt x="0" y="112"/>
                    <a:pt x="0" y="112"/>
                  </a:cubicBezTo>
                  <a:cubicBezTo>
                    <a:pt x="3" y="114"/>
                    <a:pt x="7" y="116"/>
                    <a:pt x="10" y="118"/>
                  </a:cubicBezTo>
                  <a:cubicBezTo>
                    <a:pt x="13" y="119"/>
                    <a:pt x="17" y="121"/>
                    <a:pt x="20" y="122"/>
                  </a:cubicBezTo>
                  <a:cubicBezTo>
                    <a:pt x="24" y="123"/>
                    <a:pt x="27" y="124"/>
                    <a:pt x="30" y="124"/>
                  </a:cubicBezTo>
                  <a:cubicBezTo>
                    <a:pt x="34" y="125"/>
                    <a:pt x="37" y="125"/>
                    <a:pt x="39" y="125"/>
                  </a:cubicBezTo>
                  <a:cubicBezTo>
                    <a:pt x="47" y="125"/>
                    <a:pt x="53" y="124"/>
                    <a:pt x="57" y="121"/>
                  </a:cubicBezTo>
                  <a:cubicBezTo>
                    <a:pt x="61" y="118"/>
                    <a:pt x="63" y="115"/>
                    <a:pt x="63" y="110"/>
                  </a:cubicBezTo>
                  <a:cubicBezTo>
                    <a:pt x="63" y="107"/>
                    <a:pt x="62" y="105"/>
                    <a:pt x="62" y="103"/>
                  </a:cubicBezTo>
                  <a:cubicBezTo>
                    <a:pt x="61" y="102"/>
                    <a:pt x="59" y="100"/>
                    <a:pt x="57" y="98"/>
                  </a:cubicBezTo>
                  <a:cubicBezTo>
                    <a:pt x="55" y="96"/>
                    <a:pt x="53" y="95"/>
                    <a:pt x="49" y="93"/>
                  </a:cubicBezTo>
                  <a:cubicBezTo>
                    <a:pt x="45" y="91"/>
                    <a:pt x="41" y="89"/>
                    <a:pt x="35" y="86"/>
                  </a:cubicBezTo>
                  <a:cubicBezTo>
                    <a:pt x="29" y="84"/>
                    <a:pt x="25" y="82"/>
                    <a:pt x="20" y="79"/>
                  </a:cubicBezTo>
                  <a:cubicBezTo>
                    <a:pt x="16" y="77"/>
                    <a:pt x="12" y="74"/>
                    <a:pt x="10" y="70"/>
                  </a:cubicBezTo>
                  <a:cubicBezTo>
                    <a:pt x="7" y="67"/>
                    <a:pt x="4" y="63"/>
                    <a:pt x="3" y="59"/>
                  </a:cubicBezTo>
                  <a:cubicBezTo>
                    <a:pt x="1" y="55"/>
                    <a:pt x="0" y="50"/>
                    <a:pt x="0" y="44"/>
                  </a:cubicBezTo>
                  <a:cubicBezTo>
                    <a:pt x="0" y="37"/>
                    <a:pt x="2"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6"/>
                    <a:pt x="57" y="25"/>
                    <a:pt x="54" y="25"/>
                  </a:cubicBezTo>
                  <a:cubicBezTo>
                    <a:pt x="48" y="25"/>
                    <a:pt x="43" y="27"/>
                    <a:pt x="39" y="30"/>
                  </a:cubicBezTo>
                  <a:cubicBezTo>
                    <a:pt x="35" y="33"/>
                    <a:pt x="33" y="36"/>
                    <a:pt x="33" y="41"/>
                  </a:cubicBezTo>
                  <a:cubicBezTo>
                    <a:pt x="33" y="44"/>
                    <a:pt x="34" y="46"/>
                    <a:pt x="34" y="48"/>
                  </a:cubicBezTo>
                  <a:cubicBezTo>
                    <a:pt x="35" y="50"/>
                    <a:pt x="37" y="52"/>
                    <a:pt x="39" y="53"/>
                  </a:cubicBezTo>
                  <a:cubicBezTo>
                    <a:pt x="41" y="55"/>
                    <a:pt x="43" y="57"/>
                    <a:pt x="46" y="58"/>
                  </a:cubicBezTo>
                  <a:cubicBezTo>
                    <a:pt x="50" y="60"/>
                    <a:pt x="54" y="62"/>
                    <a:pt x="58" y="63"/>
                  </a:cubicBezTo>
                  <a:cubicBezTo>
                    <a:pt x="64" y="66"/>
                    <a:pt x="69" y="68"/>
                    <a:pt x="73" y="70"/>
                  </a:cubicBezTo>
                  <a:cubicBezTo>
                    <a:pt x="78" y="73"/>
                    <a:pt x="82" y="76"/>
                    <a:pt x="85" y="79"/>
                  </a:cubicBezTo>
                  <a:cubicBezTo>
                    <a:pt x="88" y="83"/>
                    <a:pt x="91" y="86"/>
                    <a:pt x="93" y="91"/>
                  </a:cubicBezTo>
                  <a:cubicBezTo>
                    <a:pt x="94" y="95"/>
                    <a:pt x="95" y="100"/>
                    <a:pt x="95"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5" name="Freeform 26">
              <a:extLst>
                <a:ext uri="{FF2B5EF4-FFF2-40B4-BE49-F238E27FC236}">
                  <a16:creationId xmlns:a16="http://schemas.microsoft.com/office/drawing/2014/main" id="{9AE9876D-2021-4E49-8FB2-E5C553AC098E}"/>
                </a:ext>
              </a:extLst>
            </p:cNvPr>
            <p:cNvSpPr>
              <a:spLocks/>
            </p:cNvSpPr>
            <p:nvPr/>
          </p:nvSpPr>
          <p:spPr bwMode="black">
            <a:xfrm>
              <a:off x="10163311" y="6266051"/>
              <a:ext cx="103519" cy="121367"/>
            </a:xfrm>
            <a:custGeom>
              <a:avLst/>
              <a:gdLst/>
              <a:ahLst/>
              <a:cxnLst>
                <a:cxn ang="0">
                  <a:pos x="109" y="279"/>
                </a:cxn>
                <a:cxn ang="0">
                  <a:pos x="290" y="279"/>
                </a:cxn>
                <a:cxn ang="0">
                  <a:pos x="290" y="340"/>
                </a:cxn>
                <a:cxn ang="0">
                  <a:pos x="0" y="340"/>
                </a:cxn>
                <a:cxn ang="0">
                  <a:pos x="0" y="314"/>
                </a:cxn>
                <a:cxn ang="0">
                  <a:pos x="187" y="61"/>
                </a:cxn>
                <a:cxn ang="0">
                  <a:pos x="21" y="61"/>
                </a:cxn>
                <a:cxn ang="0">
                  <a:pos x="21" y="0"/>
                </a:cxn>
                <a:cxn ang="0">
                  <a:pos x="290" y="0"/>
                </a:cxn>
                <a:cxn ang="0">
                  <a:pos x="290" y="30"/>
                </a:cxn>
                <a:cxn ang="0">
                  <a:pos x="109" y="279"/>
                </a:cxn>
              </a:cxnLst>
              <a:rect l="0" t="0" r="r" b="b"/>
              <a:pathLst>
                <a:path w="290" h="340">
                  <a:moveTo>
                    <a:pt x="109" y="279"/>
                  </a:moveTo>
                  <a:lnTo>
                    <a:pt x="290" y="279"/>
                  </a:lnTo>
                  <a:lnTo>
                    <a:pt x="290" y="340"/>
                  </a:lnTo>
                  <a:lnTo>
                    <a:pt x="0" y="340"/>
                  </a:lnTo>
                  <a:lnTo>
                    <a:pt x="0" y="314"/>
                  </a:lnTo>
                  <a:lnTo>
                    <a:pt x="187" y="61"/>
                  </a:lnTo>
                  <a:lnTo>
                    <a:pt x="21" y="61"/>
                  </a:lnTo>
                  <a:lnTo>
                    <a:pt x="21" y="0"/>
                  </a:lnTo>
                  <a:lnTo>
                    <a:pt x="290" y="0"/>
                  </a:lnTo>
                  <a:lnTo>
                    <a:pt x="290" y="30"/>
                  </a:lnTo>
                  <a:lnTo>
                    <a:pt x="109" y="27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6" name="Freeform 27">
              <a:extLst>
                <a:ext uri="{FF2B5EF4-FFF2-40B4-BE49-F238E27FC236}">
                  <a16:creationId xmlns:a16="http://schemas.microsoft.com/office/drawing/2014/main" id="{38CAB561-C81E-46FA-86A7-0004A3471772}"/>
                </a:ext>
              </a:extLst>
            </p:cNvPr>
            <p:cNvSpPr>
              <a:spLocks noEditPoints="1"/>
            </p:cNvSpPr>
            <p:nvPr/>
          </p:nvSpPr>
          <p:spPr bwMode="black">
            <a:xfrm>
              <a:off x="10276112" y="6215362"/>
              <a:ext cx="124937" cy="175269"/>
            </a:xfrm>
            <a:custGeom>
              <a:avLst/>
              <a:gdLst/>
              <a:ahLst/>
              <a:cxnLst>
                <a:cxn ang="0">
                  <a:pos x="143" y="163"/>
                </a:cxn>
                <a:cxn ang="0">
                  <a:pos x="104" y="202"/>
                </a:cxn>
                <a:cxn ang="0">
                  <a:pos x="43" y="202"/>
                </a:cxn>
                <a:cxn ang="0">
                  <a:pos x="5" y="164"/>
                </a:cxn>
                <a:cxn ang="0">
                  <a:pos x="6" y="101"/>
                </a:cxn>
                <a:cxn ang="0">
                  <a:pos x="46" y="62"/>
                </a:cxn>
                <a:cxn ang="0">
                  <a:pos x="107" y="62"/>
                </a:cxn>
                <a:cxn ang="0">
                  <a:pos x="144" y="101"/>
                </a:cxn>
                <a:cxn ang="0">
                  <a:pos x="62" y="17"/>
                </a:cxn>
                <a:cxn ang="0">
                  <a:pos x="57" y="28"/>
                </a:cxn>
                <a:cxn ang="0">
                  <a:pos x="45" y="33"/>
                </a:cxn>
                <a:cxn ang="0">
                  <a:pos x="32" y="28"/>
                </a:cxn>
                <a:cxn ang="0">
                  <a:pos x="27" y="17"/>
                </a:cxn>
                <a:cxn ang="0">
                  <a:pos x="32" y="5"/>
                </a:cxn>
                <a:cxn ang="0">
                  <a:pos x="45" y="0"/>
                </a:cxn>
                <a:cxn ang="0">
                  <a:pos x="57" y="5"/>
                </a:cxn>
                <a:cxn ang="0">
                  <a:pos x="62" y="17"/>
                </a:cxn>
                <a:cxn ang="0">
                  <a:pos x="104" y="96"/>
                </a:cxn>
                <a:cxn ang="0">
                  <a:pos x="59" y="86"/>
                </a:cxn>
                <a:cxn ang="0">
                  <a:pos x="37" y="111"/>
                </a:cxn>
                <a:cxn ang="0">
                  <a:pos x="37" y="154"/>
                </a:cxn>
                <a:cxn ang="0">
                  <a:pos x="59" y="178"/>
                </a:cxn>
                <a:cxn ang="0">
                  <a:pos x="105" y="169"/>
                </a:cxn>
                <a:cxn ang="0">
                  <a:pos x="121" y="17"/>
                </a:cxn>
                <a:cxn ang="0">
                  <a:pos x="116" y="28"/>
                </a:cxn>
                <a:cxn ang="0">
                  <a:pos x="104" y="33"/>
                </a:cxn>
                <a:cxn ang="0">
                  <a:pos x="91" y="28"/>
                </a:cxn>
                <a:cxn ang="0">
                  <a:pos x="87" y="17"/>
                </a:cxn>
                <a:cxn ang="0">
                  <a:pos x="92" y="5"/>
                </a:cxn>
                <a:cxn ang="0">
                  <a:pos x="104" y="0"/>
                </a:cxn>
                <a:cxn ang="0">
                  <a:pos x="116" y="5"/>
                </a:cxn>
                <a:cxn ang="0">
                  <a:pos x="121" y="17"/>
                </a:cxn>
              </a:cxnLst>
              <a:rect l="0" t="0" r="r" b="b"/>
              <a:pathLst>
                <a:path w="148" h="208">
                  <a:moveTo>
                    <a:pt x="148" y="131"/>
                  </a:moveTo>
                  <a:cubicBezTo>
                    <a:pt x="148" y="143"/>
                    <a:pt x="146" y="153"/>
                    <a:pt x="143" y="163"/>
                  </a:cubicBezTo>
                  <a:cubicBezTo>
                    <a:pt x="139" y="172"/>
                    <a:pt x="134" y="181"/>
                    <a:pt x="128" y="187"/>
                  </a:cubicBezTo>
                  <a:cubicBezTo>
                    <a:pt x="121" y="194"/>
                    <a:pt x="113" y="199"/>
                    <a:pt x="104" y="202"/>
                  </a:cubicBezTo>
                  <a:cubicBezTo>
                    <a:pt x="95" y="206"/>
                    <a:pt x="84" y="208"/>
                    <a:pt x="73" y="208"/>
                  </a:cubicBezTo>
                  <a:cubicBezTo>
                    <a:pt x="62" y="208"/>
                    <a:pt x="52" y="206"/>
                    <a:pt x="43" y="202"/>
                  </a:cubicBezTo>
                  <a:cubicBezTo>
                    <a:pt x="34" y="199"/>
                    <a:pt x="26" y="194"/>
                    <a:pt x="20" y="188"/>
                  </a:cubicBezTo>
                  <a:cubicBezTo>
                    <a:pt x="14" y="181"/>
                    <a:pt x="9" y="174"/>
                    <a:pt x="5" y="164"/>
                  </a:cubicBezTo>
                  <a:cubicBezTo>
                    <a:pt x="2" y="155"/>
                    <a:pt x="0" y="145"/>
                    <a:pt x="0" y="134"/>
                  </a:cubicBezTo>
                  <a:cubicBezTo>
                    <a:pt x="0" y="121"/>
                    <a:pt x="2" y="110"/>
                    <a:pt x="6" y="101"/>
                  </a:cubicBezTo>
                  <a:cubicBezTo>
                    <a:pt x="10" y="91"/>
                    <a:pt x="15" y="83"/>
                    <a:pt x="22" y="76"/>
                  </a:cubicBezTo>
                  <a:cubicBezTo>
                    <a:pt x="28" y="70"/>
                    <a:pt x="36" y="65"/>
                    <a:pt x="46" y="62"/>
                  </a:cubicBezTo>
                  <a:cubicBezTo>
                    <a:pt x="55" y="58"/>
                    <a:pt x="65" y="57"/>
                    <a:pt x="77" y="57"/>
                  </a:cubicBezTo>
                  <a:cubicBezTo>
                    <a:pt x="88" y="57"/>
                    <a:pt x="99" y="59"/>
                    <a:pt x="107" y="62"/>
                  </a:cubicBezTo>
                  <a:cubicBezTo>
                    <a:pt x="116" y="66"/>
                    <a:pt x="124" y="71"/>
                    <a:pt x="130" y="77"/>
                  </a:cubicBezTo>
                  <a:cubicBezTo>
                    <a:pt x="136" y="84"/>
                    <a:pt x="141" y="92"/>
                    <a:pt x="144" y="101"/>
                  </a:cubicBezTo>
                  <a:cubicBezTo>
                    <a:pt x="147" y="110"/>
                    <a:pt x="148" y="120"/>
                    <a:pt x="148" y="131"/>
                  </a:cubicBezTo>
                  <a:close/>
                  <a:moveTo>
                    <a:pt x="62" y="17"/>
                  </a:moveTo>
                  <a:cubicBezTo>
                    <a:pt x="62" y="19"/>
                    <a:pt x="61" y="21"/>
                    <a:pt x="61" y="23"/>
                  </a:cubicBezTo>
                  <a:cubicBezTo>
                    <a:pt x="60" y="25"/>
                    <a:pt x="59" y="27"/>
                    <a:pt x="57" y="28"/>
                  </a:cubicBezTo>
                  <a:cubicBezTo>
                    <a:pt x="56" y="30"/>
                    <a:pt x="54" y="31"/>
                    <a:pt x="52" y="32"/>
                  </a:cubicBezTo>
                  <a:cubicBezTo>
                    <a:pt x="49" y="33"/>
                    <a:pt x="47" y="33"/>
                    <a:pt x="45" y="33"/>
                  </a:cubicBezTo>
                  <a:cubicBezTo>
                    <a:pt x="42" y="33"/>
                    <a:pt x="40" y="33"/>
                    <a:pt x="38" y="32"/>
                  </a:cubicBezTo>
                  <a:cubicBezTo>
                    <a:pt x="36" y="31"/>
                    <a:pt x="34" y="30"/>
                    <a:pt x="32" y="28"/>
                  </a:cubicBezTo>
                  <a:cubicBezTo>
                    <a:pt x="31" y="27"/>
                    <a:pt x="29" y="25"/>
                    <a:pt x="28" y="23"/>
                  </a:cubicBezTo>
                  <a:cubicBezTo>
                    <a:pt x="28" y="21"/>
                    <a:pt x="27" y="19"/>
                    <a:pt x="27" y="17"/>
                  </a:cubicBezTo>
                  <a:cubicBezTo>
                    <a:pt x="27" y="14"/>
                    <a:pt x="28" y="12"/>
                    <a:pt x="28" y="10"/>
                  </a:cubicBezTo>
                  <a:cubicBezTo>
                    <a:pt x="29" y="8"/>
                    <a:pt x="31" y="6"/>
                    <a:pt x="32" y="5"/>
                  </a:cubicBezTo>
                  <a:cubicBezTo>
                    <a:pt x="34" y="3"/>
                    <a:pt x="36" y="2"/>
                    <a:pt x="38" y="1"/>
                  </a:cubicBezTo>
                  <a:cubicBezTo>
                    <a:pt x="40" y="0"/>
                    <a:pt x="42" y="0"/>
                    <a:pt x="45" y="0"/>
                  </a:cubicBezTo>
                  <a:cubicBezTo>
                    <a:pt x="47" y="0"/>
                    <a:pt x="49" y="0"/>
                    <a:pt x="51" y="1"/>
                  </a:cubicBezTo>
                  <a:cubicBezTo>
                    <a:pt x="54" y="2"/>
                    <a:pt x="55" y="3"/>
                    <a:pt x="57" y="5"/>
                  </a:cubicBezTo>
                  <a:cubicBezTo>
                    <a:pt x="58" y="6"/>
                    <a:pt x="60" y="8"/>
                    <a:pt x="61" y="10"/>
                  </a:cubicBezTo>
                  <a:cubicBezTo>
                    <a:pt x="61" y="12"/>
                    <a:pt x="62" y="14"/>
                    <a:pt x="62" y="17"/>
                  </a:cubicBezTo>
                  <a:close/>
                  <a:moveTo>
                    <a:pt x="115" y="132"/>
                  </a:moveTo>
                  <a:cubicBezTo>
                    <a:pt x="115" y="116"/>
                    <a:pt x="111" y="104"/>
                    <a:pt x="104" y="96"/>
                  </a:cubicBezTo>
                  <a:cubicBezTo>
                    <a:pt x="97" y="88"/>
                    <a:pt x="87" y="83"/>
                    <a:pt x="75" y="83"/>
                  </a:cubicBezTo>
                  <a:cubicBezTo>
                    <a:pt x="69" y="83"/>
                    <a:pt x="64" y="84"/>
                    <a:pt x="59" y="86"/>
                  </a:cubicBezTo>
                  <a:cubicBezTo>
                    <a:pt x="54" y="88"/>
                    <a:pt x="49" y="91"/>
                    <a:pt x="46" y="95"/>
                  </a:cubicBezTo>
                  <a:cubicBezTo>
                    <a:pt x="42" y="99"/>
                    <a:pt x="39" y="105"/>
                    <a:pt x="37" y="111"/>
                  </a:cubicBezTo>
                  <a:cubicBezTo>
                    <a:pt x="35" y="117"/>
                    <a:pt x="34" y="124"/>
                    <a:pt x="34" y="133"/>
                  </a:cubicBezTo>
                  <a:cubicBezTo>
                    <a:pt x="34" y="141"/>
                    <a:pt x="35" y="148"/>
                    <a:pt x="37" y="154"/>
                  </a:cubicBezTo>
                  <a:cubicBezTo>
                    <a:pt x="39" y="160"/>
                    <a:pt x="42" y="165"/>
                    <a:pt x="46" y="169"/>
                  </a:cubicBezTo>
                  <a:cubicBezTo>
                    <a:pt x="49" y="173"/>
                    <a:pt x="54" y="176"/>
                    <a:pt x="59" y="178"/>
                  </a:cubicBezTo>
                  <a:cubicBezTo>
                    <a:pt x="64" y="180"/>
                    <a:pt x="69" y="181"/>
                    <a:pt x="75" y="181"/>
                  </a:cubicBezTo>
                  <a:cubicBezTo>
                    <a:pt x="88" y="181"/>
                    <a:pt x="98" y="177"/>
                    <a:pt x="105" y="169"/>
                  </a:cubicBezTo>
                  <a:cubicBezTo>
                    <a:pt x="111" y="160"/>
                    <a:pt x="115" y="148"/>
                    <a:pt x="115" y="132"/>
                  </a:cubicBezTo>
                  <a:close/>
                  <a:moveTo>
                    <a:pt x="121" y="17"/>
                  </a:moveTo>
                  <a:cubicBezTo>
                    <a:pt x="121" y="19"/>
                    <a:pt x="121" y="21"/>
                    <a:pt x="120" y="23"/>
                  </a:cubicBezTo>
                  <a:cubicBezTo>
                    <a:pt x="119" y="25"/>
                    <a:pt x="118" y="27"/>
                    <a:pt x="116" y="28"/>
                  </a:cubicBezTo>
                  <a:cubicBezTo>
                    <a:pt x="115" y="30"/>
                    <a:pt x="113" y="31"/>
                    <a:pt x="111" y="32"/>
                  </a:cubicBezTo>
                  <a:cubicBezTo>
                    <a:pt x="109" y="33"/>
                    <a:pt x="106" y="33"/>
                    <a:pt x="104" y="33"/>
                  </a:cubicBezTo>
                  <a:cubicBezTo>
                    <a:pt x="101" y="33"/>
                    <a:pt x="99" y="33"/>
                    <a:pt x="97" y="32"/>
                  </a:cubicBezTo>
                  <a:cubicBezTo>
                    <a:pt x="95" y="31"/>
                    <a:pt x="93" y="30"/>
                    <a:pt x="91" y="28"/>
                  </a:cubicBezTo>
                  <a:cubicBezTo>
                    <a:pt x="90" y="27"/>
                    <a:pt x="89" y="25"/>
                    <a:pt x="88" y="23"/>
                  </a:cubicBezTo>
                  <a:cubicBezTo>
                    <a:pt x="87" y="21"/>
                    <a:pt x="87" y="19"/>
                    <a:pt x="87" y="17"/>
                  </a:cubicBezTo>
                  <a:cubicBezTo>
                    <a:pt x="87" y="14"/>
                    <a:pt x="87" y="12"/>
                    <a:pt x="88" y="10"/>
                  </a:cubicBezTo>
                  <a:cubicBezTo>
                    <a:pt x="89" y="8"/>
                    <a:pt x="90" y="6"/>
                    <a:pt x="92" y="5"/>
                  </a:cubicBezTo>
                  <a:cubicBezTo>
                    <a:pt x="93" y="3"/>
                    <a:pt x="95" y="2"/>
                    <a:pt x="97" y="1"/>
                  </a:cubicBezTo>
                  <a:cubicBezTo>
                    <a:pt x="99" y="0"/>
                    <a:pt x="101" y="0"/>
                    <a:pt x="104" y="0"/>
                  </a:cubicBezTo>
                  <a:cubicBezTo>
                    <a:pt x="106" y="0"/>
                    <a:pt x="109" y="0"/>
                    <a:pt x="111" y="1"/>
                  </a:cubicBezTo>
                  <a:cubicBezTo>
                    <a:pt x="113" y="2"/>
                    <a:pt x="115" y="3"/>
                    <a:pt x="116" y="5"/>
                  </a:cubicBezTo>
                  <a:cubicBezTo>
                    <a:pt x="118" y="6"/>
                    <a:pt x="119" y="8"/>
                    <a:pt x="120" y="10"/>
                  </a:cubicBezTo>
                  <a:cubicBezTo>
                    <a:pt x="121" y="12"/>
                    <a:pt x="121" y="14"/>
                    <a:pt x="121"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7" name="Freeform 28">
              <a:extLst>
                <a:ext uri="{FF2B5EF4-FFF2-40B4-BE49-F238E27FC236}">
                  <a16:creationId xmlns:a16="http://schemas.microsoft.com/office/drawing/2014/main" id="{9FCAE7C4-5AB3-4024-849D-77E23AD9C0DF}"/>
                </a:ext>
              </a:extLst>
            </p:cNvPr>
            <p:cNvSpPr>
              <a:spLocks/>
            </p:cNvSpPr>
            <p:nvPr/>
          </p:nvSpPr>
          <p:spPr bwMode="black">
            <a:xfrm>
              <a:off x="10424608" y="6263552"/>
              <a:ext cx="107803" cy="123866"/>
            </a:xfrm>
            <a:custGeom>
              <a:avLst/>
              <a:gdLst/>
              <a:ahLst/>
              <a:cxnLst>
                <a:cxn ang="0">
                  <a:pos x="95" y="147"/>
                </a:cxn>
                <a:cxn ang="0">
                  <a:pos x="95" y="66"/>
                </a:cxn>
                <a:cxn ang="0">
                  <a:pos x="89" y="36"/>
                </a:cxn>
                <a:cxn ang="0">
                  <a:pos x="67" y="26"/>
                </a:cxn>
                <a:cxn ang="0">
                  <a:pos x="53" y="29"/>
                </a:cxn>
                <a:cxn ang="0">
                  <a:pos x="42"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5" y="147"/>
                </a:cxn>
              </a:cxnLst>
              <a:rect l="0" t="0" r="r" b="b"/>
              <a:pathLst>
                <a:path w="128" h="147">
                  <a:moveTo>
                    <a:pt x="95" y="147"/>
                  </a:moveTo>
                  <a:cubicBezTo>
                    <a:pt x="95" y="66"/>
                    <a:pt x="95" y="66"/>
                    <a:pt x="95" y="66"/>
                  </a:cubicBezTo>
                  <a:cubicBezTo>
                    <a:pt x="95" y="53"/>
                    <a:pt x="93" y="43"/>
                    <a:pt x="89" y="36"/>
                  </a:cubicBezTo>
                  <a:cubicBezTo>
                    <a:pt x="84" y="30"/>
                    <a:pt x="77" y="26"/>
                    <a:pt x="67" y="26"/>
                  </a:cubicBezTo>
                  <a:cubicBezTo>
                    <a:pt x="62" y="26"/>
                    <a:pt x="57" y="27"/>
                    <a:pt x="53" y="29"/>
                  </a:cubicBezTo>
                  <a:cubicBezTo>
                    <a:pt x="49" y="31"/>
                    <a:pt x="45" y="34"/>
                    <a:pt x="42" y="37"/>
                  </a:cubicBezTo>
                  <a:cubicBezTo>
                    <a:pt x="39"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1" y="2"/>
                    <a:pt x="70" y="0"/>
                    <a:pt x="80" y="0"/>
                  </a:cubicBezTo>
                  <a:cubicBezTo>
                    <a:pt x="95" y="0"/>
                    <a:pt x="107" y="5"/>
                    <a:pt x="115" y="14"/>
                  </a:cubicBezTo>
                  <a:cubicBezTo>
                    <a:pt x="124" y="24"/>
                    <a:pt x="128" y="39"/>
                    <a:pt x="128" y="59"/>
                  </a:cubicBezTo>
                  <a:cubicBezTo>
                    <a:pt x="128" y="147"/>
                    <a:pt x="128" y="147"/>
                    <a:pt x="128" y="147"/>
                  </a:cubicBezTo>
                  <a:lnTo>
                    <a:pt x="95"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8" name="Freeform 29">
              <a:extLst>
                <a:ext uri="{FF2B5EF4-FFF2-40B4-BE49-F238E27FC236}">
                  <a16:creationId xmlns:a16="http://schemas.microsoft.com/office/drawing/2014/main" id="{387A51EE-A59F-4EAD-9841-CDE433663E19}"/>
                </a:ext>
              </a:extLst>
            </p:cNvPr>
            <p:cNvSpPr>
              <a:spLocks noEditPoints="1"/>
            </p:cNvSpPr>
            <p:nvPr/>
          </p:nvSpPr>
          <p:spPr bwMode="black">
            <a:xfrm>
              <a:off x="10552761" y="6215358"/>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1" y="28"/>
                </a:cxn>
                <a:cxn ang="0">
                  <a:pos x="26" y="17"/>
                </a:cxn>
                <a:cxn ang="0">
                  <a:pos x="31" y="5"/>
                </a:cxn>
                <a:cxn ang="0">
                  <a:pos x="44" y="0"/>
                </a:cxn>
                <a:cxn ang="0">
                  <a:pos x="56" y="5"/>
                </a:cxn>
                <a:cxn ang="0">
                  <a:pos x="61" y="17"/>
                </a:cxn>
                <a:cxn ang="0">
                  <a:pos x="103" y="96"/>
                </a:cxn>
                <a:cxn ang="0">
                  <a:pos x="58" y="86"/>
                </a:cxn>
                <a:cxn ang="0">
                  <a:pos x="37" y="111"/>
                </a:cxn>
                <a:cxn ang="0">
                  <a:pos x="36"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2"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4"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1" y="28"/>
                  </a:cubicBezTo>
                  <a:cubicBezTo>
                    <a:pt x="30" y="27"/>
                    <a:pt x="29" y="25"/>
                    <a:pt x="28" y="23"/>
                  </a:cubicBezTo>
                  <a:cubicBezTo>
                    <a:pt x="27" y="21"/>
                    <a:pt x="26" y="19"/>
                    <a:pt x="26" y="17"/>
                  </a:cubicBezTo>
                  <a:cubicBezTo>
                    <a:pt x="26" y="14"/>
                    <a:pt x="27" y="12"/>
                    <a:pt x="28" y="10"/>
                  </a:cubicBezTo>
                  <a:cubicBezTo>
                    <a:pt x="29" y="8"/>
                    <a:pt x="30" y="6"/>
                    <a:pt x="31"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4" y="117"/>
                    <a:pt x="33" y="124"/>
                    <a:pt x="33" y="133"/>
                  </a:cubicBezTo>
                  <a:cubicBezTo>
                    <a:pt x="33" y="141"/>
                    <a:pt x="34" y="148"/>
                    <a:pt x="36" y="154"/>
                  </a:cubicBezTo>
                  <a:cubicBezTo>
                    <a:pt x="38" y="160"/>
                    <a:pt x="41" y="165"/>
                    <a:pt x="45" y="169"/>
                  </a:cubicBezTo>
                  <a:cubicBezTo>
                    <a:pt x="49" y="173"/>
                    <a:pt x="53" y="176"/>
                    <a:pt x="58" y="178"/>
                  </a:cubicBezTo>
                  <a:cubicBezTo>
                    <a:pt x="63" y="180"/>
                    <a:pt x="68" y="181"/>
                    <a:pt x="74" y="181"/>
                  </a:cubicBezTo>
                  <a:cubicBezTo>
                    <a:pt x="87" y="181"/>
                    <a:pt x="97" y="177"/>
                    <a:pt x="104" y="169"/>
                  </a:cubicBezTo>
                  <a:cubicBezTo>
                    <a:pt x="111" y="160"/>
                    <a:pt x="114" y="148"/>
                    <a:pt x="114" y="132"/>
                  </a:cubicBezTo>
                  <a:close/>
                  <a:moveTo>
                    <a:pt x="121" y="17"/>
                  </a:moveTo>
                  <a:cubicBezTo>
                    <a:pt x="121" y="19"/>
                    <a:pt x="120" y="21"/>
                    <a:pt x="119"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2" y="3"/>
                    <a:pt x="94" y="2"/>
                    <a:pt x="96" y="1"/>
                  </a:cubicBezTo>
                  <a:cubicBezTo>
                    <a:pt x="99" y="0"/>
                    <a:pt x="101" y="0"/>
                    <a:pt x="103" y="0"/>
                  </a:cubicBezTo>
                  <a:cubicBezTo>
                    <a:pt x="106" y="0"/>
                    <a:pt x="108" y="0"/>
                    <a:pt x="110" y="1"/>
                  </a:cubicBezTo>
                  <a:cubicBezTo>
                    <a:pt x="112" y="2"/>
                    <a:pt x="114" y="3"/>
                    <a:pt x="116" y="5"/>
                  </a:cubicBezTo>
                  <a:cubicBezTo>
                    <a:pt x="117" y="6"/>
                    <a:pt x="119" y="8"/>
                    <a:pt x="119" y="10"/>
                  </a:cubicBezTo>
                  <a:cubicBezTo>
                    <a:pt x="120" y="12"/>
                    <a:pt x="121" y="14"/>
                    <a:pt x="121"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9" name="Freeform 30">
              <a:extLst>
                <a:ext uri="{FF2B5EF4-FFF2-40B4-BE49-F238E27FC236}">
                  <a16:creationId xmlns:a16="http://schemas.microsoft.com/office/drawing/2014/main" id="{53553EDD-2EF2-42F1-AC6B-8DAD985583B6}"/>
                </a:ext>
              </a:extLst>
            </p:cNvPr>
            <p:cNvSpPr>
              <a:spLocks/>
            </p:cNvSpPr>
            <p:nvPr/>
          </p:nvSpPr>
          <p:spPr bwMode="black">
            <a:xfrm>
              <a:off x="10701255" y="6263552"/>
              <a:ext cx="180266" cy="123866"/>
            </a:xfrm>
            <a:custGeom>
              <a:avLst/>
              <a:gdLst/>
              <a:ahLst/>
              <a:cxnLst>
                <a:cxn ang="0">
                  <a:pos x="182" y="147"/>
                </a:cxn>
                <a:cxn ang="0">
                  <a:pos x="182" y="66"/>
                </a:cxn>
                <a:cxn ang="0">
                  <a:pos x="180" y="46"/>
                </a:cxn>
                <a:cxn ang="0">
                  <a:pos x="174" y="34"/>
                </a:cxn>
                <a:cxn ang="0">
                  <a:pos x="165" y="28"/>
                </a:cxn>
                <a:cxn ang="0">
                  <a:pos x="153" y="26"/>
                </a:cxn>
                <a:cxn ang="0">
                  <a:pos x="141" y="30"/>
                </a:cxn>
                <a:cxn ang="0">
                  <a:pos x="131" y="38"/>
                </a:cxn>
                <a:cxn ang="0">
                  <a:pos x="125" y="51"/>
                </a:cxn>
                <a:cxn ang="0">
                  <a:pos x="123" y="66"/>
                </a:cxn>
                <a:cxn ang="0">
                  <a:pos x="123" y="147"/>
                </a:cxn>
                <a:cxn ang="0">
                  <a:pos x="90" y="147"/>
                </a:cxn>
                <a:cxn ang="0">
                  <a:pos x="90" y="63"/>
                </a:cxn>
                <a:cxn ang="0">
                  <a:pos x="88" y="46"/>
                </a:cxn>
                <a:cxn ang="0">
                  <a:pos x="83" y="35"/>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6" y="37"/>
                    <a:pt x="174" y="34"/>
                  </a:cubicBezTo>
                  <a:cubicBezTo>
                    <a:pt x="172" y="31"/>
                    <a:pt x="169" y="29"/>
                    <a:pt x="165" y="28"/>
                  </a:cubicBezTo>
                  <a:cubicBezTo>
                    <a:pt x="162" y="27"/>
                    <a:pt x="158" y="26"/>
                    <a:pt x="153" y="26"/>
                  </a:cubicBezTo>
                  <a:cubicBezTo>
                    <a:pt x="149" y="26"/>
                    <a:pt x="145" y="27"/>
                    <a:pt x="141" y="30"/>
                  </a:cubicBezTo>
                  <a:cubicBezTo>
                    <a:pt x="137" y="32"/>
                    <a:pt x="134" y="35"/>
                    <a:pt x="131" y="38"/>
                  </a:cubicBezTo>
                  <a:cubicBezTo>
                    <a:pt x="129" y="42"/>
                    <a:pt x="127" y="46"/>
                    <a:pt x="125" y="51"/>
                  </a:cubicBezTo>
                  <a:cubicBezTo>
                    <a:pt x="124" y="56"/>
                    <a:pt x="123" y="61"/>
                    <a:pt x="123" y="66"/>
                  </a:cubicBezTo>
                  <a:cubicBezTo>
                    <a:pt x="123" y="147"/>
                    <a:pt x="123" y="147"/>
                    <a:pt x="123" y="147"/>
                  </a:cubicBezTo>
                  <a:cubicBezTo>
                    <a:pt x="90" y="147"/>
                    <a:pt x="90" y="147"/>
                    <a:pt x="90" y="147"/>
                  </a:cubicBezTo>
                  <a:cubicBezTo>
                    <a:pt x="90" y="63"/>
                    <a:pt x="90" y="63"/>
                    <a:pt x="90" y="63"/>
                  </a:cubicBezTo>
                  <a:cubicBezTo>
                    <a:pt x="90" y="56"/>
                    <a:pt x="90" y="51"/>
                    <a:pt x="88" y="46"/>
                  </a:cubicBezTo>
                  <a:cubicBezTo>
                    <a:pt x="87" y="41"/>
                    <a:pt x="85" y="38"/>
                    <a:pt x="83" y="35"/>
                  </a:cubicBezTo>
                  <a:cubicBezTo>
                    <a:pt x="80" y="32"/>
                    <a:pt x="77" y="30"/>
                    <a:pt x="74" y="28"/>
                  </a:cubicBezTo>
                  <a:cubicBezTo>
                    <a:pt x="70" y="27"/>
                    <a:pt x="67" y="26"/>
                    <a:pt x="62" y="26"/>
                  </a:cubicBezTo>
                  <a:cubicBezTo>
                    <a:pt x="58" y="26"/>
                    <a:pt x="54" y="27"/>
                    <a:pt x="50" y="29"/>
                  </a:cubicBezTo>
                  <a:cubicBezTo>
                    <a:pt x="46" y="31"/>
                    <a:pt x="43" y="34"/>
                    <a:pt x="41" y="37"/>
                  </a:cubicBezTo>
                  <a:cubicBezTo>
                    <a:pt x="38" y="41"/>
                    <a:pt x="36" y="45"/>
                    <a:pt x="34"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59" y="2"/>
                    <a:pt x="68" y="0"/>
                    <a:pt x="78" y="0"/>
                  </a:cubicBezTo>
                  <a:cubicBezTo>
                    <a:pt x="83" y="0"/>
                    <a:pt x="88" y="1"/>
                    <a:pt x="92" y="2"/>
                  </a:cubicBezTo>
                  <a:cubicBezTo>
                    <a:pt x="96" y="3"/>
                    <a:pt x="100" y="5"/>
                    <a:pt x="104" y="7"/>
                  </a:cubicBezTo>
                  <a:cubicBezTo>
                    <a:pt x="107" y="10"/>
                    <a:pt x="110" y="13"/>
                    <a:pt x="113" y="16"/>
                  </a:cubicBezTo>
                  <a:cubicBezTo>
                    <a:pt x="115" y="20"/>
                    <a:pt x="117" y="24"/>
                    <a:pt x="119" y="28"/>
                  </a:cubicBezTo>
                  <a:cubicBezTo>
                    <a:pt x="125" y="18"/>
                    <a:pt x="132" y="11"/>
                    <a:pt x="140" y="7"/>
                  </a:cubicBezTo>
                  <a:cubicBezTo>
                    <a:pt x="147" y="2"/>
                    <a:pt x="157" y="0"/>
                    <a:pt x="167" y="0"/>
                  </a:cubicBezTo>
                  <a:cubicBezTo>
                    <a:pt x="182"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2" name="Group 531">
            <a:extLst>
              <a:ext uri="{FF2B5EF4-FFF2-40B4-BE49-F238E27FC236}">
                <a16:creationId xmlns:a16="http://schemas.microsoft.com/office/drawing/2014/main" id="{F1BEE11D-1811-4005-95A9-052EFD2D4E0F}"/>
              </a:ext>
            </a:extLst>
          </p:cNvPr>
          <p:cNvGrpSpPr/>
          <p:nvPr/>
        </p:nvGrpSpPr>
        <p:grpSpPr bwMode="black">
          <a:xfrm>
            <a:off x="3194057" y="3324991"/>
            <a:ext cx="1230232" cy="245042"/>
            <a:chOff x="4381738" y="6174707"/>
            <a:chExt cx="1235264" cy="254570"/>
          </a:xfrm>
          <a:solidFill>
            <a:srgbClr val="FFFFFF"/>
          </a:solidFill>
          <a:effectLst/>
        </p:grpSpPr>
        <p:sp>
          <p:nvSpPr>
            <p:cNvPr id="583" name="Freeform 5">
              <a:extLst>
                <a:ext uri="{FF2B5EF4-FFF2-40B4-BE49-F238E27FC236}">
                  <a16:creationId xmlns:a16="http://schemas.microsoft.com/office/drawing/2014/main" id="{F252EA58-430C-438C-B81E-63DD204FCFA4}"/>
                </a:ext>
              </a:extLst>
            </p:cNvPr>
            <p:cNvSpPr>
              <a:spLocks noEditPoints="1"/>
            </p:cNvSpPr>
            <p:nvPr/>
          </p:nvSpPr>
          <p:spPr bwMode="black">
            <a:xfrm>
              <a:off x="5494268" y="6226972"/>
              <a:ext cx="122734" cy="148573"/>
            </a:xfrm>
            <a:custGeom>
              <a:avLst/>
              <a:gdLst/>
              <a:ahLst/>
              <a:cxnLst>
                <a:cxn ang="0">
                  <a:pos x="372" y="102"/>
                </a:cxn>
                <a:cxn ang="0">
                  <a:pos x="372" y="278"/>
                </a:cxn>
                <a:cxn ang="0">
                  <a:pos x="136" y="238"/>
                </a:cxn>
                <a:cxn ang="0">
                  <a:pos x="148" y="122"/>
                </a:cxn>
                <a:cxn ang="0">
                  <a:pos x="372" y="102"/>
                </a:cxn>
                <a:cxn ang="0">
                  <a:pos x="32" y="210"/>
                </a:cxn>
                <a:cxn ang="0">
                  <a:pos x="176" y="346"/>
                </a:cxn>
                <a:cxn ang="0">
                  <a:pos x="0" y="562"/>
                </a:cxn>
                <a:cxn ang="0">
                  <a:pos x="108" y="562"/>
                </a:cxn>
                <a:cxn ang="0">
                  <a:pos x="372" y="358"/>
                </a:cxn>
                <a:cxn ang="0">
                  <a:pos x="372" y="562"/>
                </a:cxn>
                <a:cxn ang="0">
                  <a:pos x="464" y="562"/>
                </a:cxn>
                <a:cxn ang="0">
                  <a:pos x="464" y="26"/>
                </a:cxn>
                <a:cxn ang="0">
                  <a:pos x="32" y="210"/>
                </a:cxn>
              </a:cxnLst>
              <a:rect l="0" t="0" r="r" b="b"/>
              <a:pathLst>
                <a:path w="464" h="562">
                  <a:moveTo>
                    <a:pt x="372" y="102"/>
                  </a:moveTo>
                  <a:cubicBezTo>
                    <a:pt x="372" y="161"/>
                    <a:pt x="372" y="219"/>
                    <a:pt x="372" y="278"/>
                  </a:cubicBezTo>
                  <a:cubicBezTo>
                    <a:pt x="292" y="274"/>
                    <a:pt x="171" y="291"/>
                    <a:pt x="136" y="238"/>
                  </a:cubicBezTo>
                  <a:cubicBezTo>
                    <a:pt x="115" y="206"/>
                    <a:pt x="117" y="148"/>
                    <a:pt x="148" y="122"/>
                  </a:cubicBezTo>
                  <a:cubicBezTo>
                    <a:pt x="193" y="83"/>
                    <a:pt x="291" y="111"/>
                    <a:pt x="372" y="102"/>
                  </a:cubicBezTo>
                  <a:close/>
                  <a:moveTo>
                    <a:pt x="32" y="210"/>
                  </a:moveTo>
                  <a:cubicBezTo>
                    <a:pt x="41" y="280"/>
                    <a:pt x="103" y="335"/>
                    <a:pt x="176" y="346"/>
                  </a:cubicBezTo>
                  <a:cubicBezTo>
                    <a:pt x="86" y="387"/>
                    <a:pt x="56" y="487"/>
                    <a:pt x="0" y="562"/>
                  </a:cubicBezTo>
                  <a:cubicBezTo>
                    <a:pt x="36" y="562"/>
                    <a:pt x="72" y="562"/>
                    <a:pt x="108" y="562"/>
                  </a:cubicBezTo>
                  <a:cubicBezTo>
                    <a:pt x="182" y="482"/>
                    <a:pt x="197" y="323"/>
                    <a:pt x="372" y="358"/>
                  </a:cubicBezTo>
                  <a:cubicBezTo>
                    <a:pt x="372" y="426"/>
                    <a:pt x="372" y="494"/>
                    <a:pt x="372" y="562"/>
                  </a:cubicBezTo>
                  <a:cubicBezTo>
                    <a:pt x="403" y="562"/>
                    <a:pt x="433" y="562"/>
                    <a:pt x="464" y="562"/>
                  </a:cubicBezTo>
                  <a:cubicBezTo>
                    <a:pt x="464" y="383"/>
                    <a:pt x="464" y="205"/>
                    <a:pt x="464" y="26"/>
                  </a:cubicBezTo>
                  <a:cubicBezTo>
                    <a:pt x="257" y="19"/>
                    <a:pt x="4" y="0"/>
                    <a:pt x="32" y="21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4" name="Freeform 6">
              <a:extLst>
                <a:ext uri="{FF2B5EF4-FFF2-40B4-BE49-F238E27FC236}">
                  <a16:creationId xmlns:a16="http://schemas.microsoft.com/office/drawing/2014/main" id="{B2BF416D-86A0-4F2B-B857-C426DB3D846A}"/>
                </a:ext>
              </a:extLst>
            </p:cNvPr>
            <p:cNvSpPr>
              <a:spLocks noEditPoints="1"/>
            </p:cNvSpPr>
            <p:nvPr/>
          </p:nvSpPr>
          <p:spPr bwMode="black">
            <a:xfrm>
              <a:off x="5044147" y="6233725"/>
              <a:ext cx="149160" cy="181752"/>
            </a:xfrm>
            <a:custGeom>
              <a:avLst/>
              <a:gdLst/>
              <a:ahLst/>
              <a:cxnLst>
                <a:cxn ang="0">
                  <a:pos x="412" y="76"/>
                </a:cxn>
                <a:cxn ang="0">
                  <a:pos x="412" y="460"/>
                </a:cxn>
                <a:cxn ang="0">
                  <a:pos x="136" y="460"/>
                </a:cxn>
                <a:cxn ang="0">
                  <a:pos x="216" y="76"/>
                </a:cxn>
                <a:cxn ang="0">
                  <a:pos x="412" y="76"/>
                </a:cxn>
                <a:cxn ang="0">
                  <a:pos x="140" y="0"/>
                </a:cxn>
                <a:cxn ang="0">
                  <a:pos x="44" y="460"/>
                </a:cxn>
                <a:cxn ang="0">
                  <a:pos x="0" y="460"/>
                </a:cxn>
                <a:cxn ang="0">
                  <a:pos x="0" y="688"/>
                </a:cxn>
                <a:cxn ang="0">
                  <a:pos x="76" y="688"/>
                </a:cxn>
                <a:cxn ang="0">
                  <a:pos x="76" y="536"/>
                </a:cxn>
                <a:cxn ang="0">
                  <a:pos x="488" y="540"/>
                </a:cxn>
                <a:cxn ang="0">
                  <a:pos x="488" y="688"/>
                </a:cxn>
                <a:cxn ang="0">
                  <a:pos x="564" y="688"/>
                </a:cxn>
                <a:cxn ang="0">
                  <a:pos x="564" y="460"/>
                </a:cxn>
                <a:cxn ang="0">
                  <a:pos x="504" y="456"/>
                </a:cxn>
                <a:cxn ang="0">
                  <a:pos x="504" y="0"/>
                </a:cxn>
                <a:cxn ang="0">
                  <a:pos x="140" y="0"/>
                </a:cxn>
              </a:cxnLst>
              <a:rect l="0" t="0" r="r" b="b"/>
              <a:pathLst>
                <a:path w="564" h="688">
                  <a:moveTo>
                    <a:pt x="412" y="76"/>
                  </a:moveTo>
                  <a:cubicBezTo>
                    <a:pt x="412" y="204"/>
                    <a:pt x="412" y="332"/>
                    <a:pt x="412" y="460"/>
                  </a:cubicBezTo>
                  <a:cubicBezTo>
                    <a:pt x="320" y="460"/>
                    <a:pt x="228" y="460"/>
                    <a:pt x="136" y="460"/>
                  </a:cubicBezTo>
                  <a:cubicBezTo>
                    <a:pt x="190" y="360"/>
                    <a:pt x="211" y="226"/>
                    <a:pt x="216" y="76"/>
                  </a:cubicBezTo>
                  <a:cubicBezTo>
                    <a:pt x="281" y="76"/>
                    <a:pt x="347" y="76"/>
                    <a:pt x="412" y="76"/>
                  </a:cubicBezTo>
                  <a:close/>
                  <a:moveTo>
                    <a:pt x="140" y="0"/>
                  </a:moveTo>
                  <a:cubicBezTo>
                    <a:pt x="139" y="184"/>
                    <a:pt x="127" y="358"/>
                    <a:pt x="44" y="460"/>
                  </a:cubicBezTo>
                  <a:cubicBezTo>
                    <a:pt x="29" y="460"/>
                    <a:pt x="15" y="460"/>
                    <a:pt x="0" y="460"/>
                  </a:cubicBezTo>
                  <a:cubicBezTo>
                    <a:pt x="0" y="536"/>
                    <a:pt x="0" y="612"/>
                    <a:pt x="0" y="688"/>
                  </a:cubicBezTo>
                  <a:cubicBezTo>
                    <a:pt x="25" y="688"/>
                    <a:pt x="51" y="688"/>
                    <a:pt x="76" y="688"/>
                  </a:cubicBezTo>
                  <a:cubicBezTo>
                    <a:pt x="76" y="637"/>
                    <a:pt x="76" y="587"/>
                    <a:pt x="76" y="536"/>
                  </a:cubicBezTo>
                  <a:cubicBezTo>
                    <a:pt x="212" y="539"/>
                    <a:pt x="359" y="531"/>
                    <a:pt x="488" y="540"/>
                  </a:cubicBezTo>
                  <a:cubicBezTo>
                    <a:pt x="488" y="589"/>
                    <a:pt x="488" y="639"/>
                    <a:pt x="488" y="688"/>
                  </a:cubicBezTo>
                  <a:cubicBezTo>
                    <a:pt x="513" y="688"/>
                    <a:pt x="539" y="688"/>
                    <a:pt x="564" y="688"/>
                  </a:cubicBezTo>
                  <a:cubicBezTo>
                    <a:pt x="564" y="612"/>
                    <a:pt x="564" y="536"/>
                    <a:pt x="564" y="460"/>
                  </a:cubicBezTo>
                  <a:cubicBezTo>
                    <a:pt x="545" y="457"/>
                    <a:pt x="516" y="465"/>
                    <a:pt x="504" y="456"/>
                  </a:cubicBezTo>
                  <a:cubicBezTo>
                    <a:pt x="504" y="304"/>
                    <a:pt x="504" y="152"/>
                    <a:pt x="504" y="0"/>
                  </a:cubicBezTo>
                  <a:cubicBezTo>
                    <a:pt x="383" y="0"/>
                    <a:pt x="261" y="0"/>
                    <a:pt x="140"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5" name="Freeform 7">
              <a:extLst>
                <a:ext uri="{FF2B5EF4-FFF2-40B4-BE49-F238E27FC236}">
                  <a16:creationId xmlns:a16="http://schemas.microsoft.com/office/drawing/2014/main" id="{7D31787E-1C33-4450-AD65-7933381860E6}"/>
                </a:ext>
              </a:extLst>
            </p:cNvPr>
            <p:cNvSpPr>
              <a:spLocks/>
            </p:cNvSpPr>
            <p:nvPr/>
          </p:nvSpPr>
          <p:spPr bwMode="black">
            <a:xfrm>
              <a:off x="4831566" y="6233725"/>
              <a:ext cx="81627" cy="141819"/>
            </a:xfrm>
            <a:custGeom>
              <a:avLst/>
              <a:gdLst/>
              <a:ahLst/>
              <a:cxnLst>
                <a:cxn ang="0">
                  <a:pos x="309" y="0"/>
                </a:cxn>
                <a:cxn ang="0">
                  <a:pos x="309" y="76"/>
                </a:cxn>
                <a:cxn ang="0">
                  <a:pos x="101" y="76"/>
                </a:cxn>
                <a:cxn ang="0">
                  <a:pos x="97" y="536"/>
                </a:cxn>
                <a:cxn ang="0">
                  <a:pos x="5" y="536"/>
                </a:cxn>
                <a:cxn ang="0">
                  <a:pos x="9" y="0"/>
                </a:cxn>
                <a:cxn ang="0">
                  <a:pos x="309" y="0"/>
                </a:cxn>
              </a:cxnLst>
              <a:rect l="0" t="0" r="r" b="b"/>
              <a:pathLst>
                <a:path w="309" h="536">
                  <a:moveTo>
                    <a:pt x="309" y="0"/>
                  </a:moveTo>
                  <a:cubicBezTo>
                    <a:pt x="309" y="25"/>
                    <a:pt x="309" y="51"/>
                    <a:pt x="309" y="76"/>
                  </a:cubicBezTo>
                  <a:cubicBezTo>
                    <a:pt x="240" y="76"/>
                    <a:pt x="170" y="76"/>
                    <a:pt x="101" y="76"/>
                  </a:cubicBezTo>
                  <a:cubicBezTo>
                    <a:pt x="92" y="221"/>
                    <a:pt x="100" y="384"/>
                    <a:pt x="97" y="536"/>
                  </a:cubicBezTo>
                  <a:cubicBezTo>
                    <a:pt x="66" y="536"/>
                    <a:pt x="36" y="536"/>
                    <a:pt x="5" y="536"/>
                  </a:cubicBezTo>
                  <a:cubicBezTo>
                    <a:pt x="8" y="359"/>
                    <a:pt x="0" y="171"/>
                    <a:pt x="9" y="0"/>
                  </a:cubicBezTo>
                  <a:cubicBezTo>
                    <a:pt x="109" y="0"/>
                    <a:pt x="209" y="0"/>
                    <a:pt x="309"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6" name="Freeform 8">
              <a:extLst>
                <a:ext uri="{FF2B5EF4-FFF2-40B4-BE49-F238E27FC236}">
                  <a16:creationId xmlns:a16="http://schemas.microsoft.com/office/drawing/2014/main" id="{846C9452-9ED9-4A6F-B785-B53C89ED35A7}"/>
                </a:ext>
              </a:extLst>
            </p:cNvPr>
            <p:cNvSpPr>
              <a:spLocks/>
            </p:cNvSpPr>
            <p:nvPr/>
          </p:nvSpPr>
          <p:spPr bwMode="black">
            <a:xfrm>
              <a:off x="4517097" y="6233725"/>
              <a:ext cx="135066" cy="160611"/>
            </a:xfrm>
            <a:custGeom>
              <a:avLst/>
              <a:gdLst/>
              <a:ahLst/>
              <a:cxnLst>
                <a:cxn ang="0">
                  <a:pos x="512" y="0"/>
                </a:cxn>
                <a:cxn ang="0">
                  <a:pos x="512" y="540"/>
                </a:cxn>
                <a:cxn ang="0">
                  <a:pos x="420" y="540"/>
                </a:cxn>
                <a:cxn ang="0">
                  <a:pos x="420" y="76"/>
                </a:cxn>
                <a:cxn ang="0">
                  <a:pos x="192" y="76"/>
                </a:cxn>
                <a:cxn ang="0">
                  <a:pos x="0" y="532"/>
                </a:cxn>
                <a:cxn ang="0">
                  <a:pos x="0" y="456"/>
                </a:cxn>
                <a:cxn ang="0">
                  <a:pos x="88" y="448"/>
                </a:cxn>
                <a:cxn ang="0">
                  <a:pos x="104" y="0"/>
                </a:cxn>
                <a:cxn ang="0">
                  <a:pos x="512" y="0"/>
                </a:cxn>
              </a:cxnLst>
              <a:rect l="0" t="0" r="r" b="b"/>
              <a:pathLst>
                <a:path w="512" h="608">
                  <a:moveTo>
                    <a:pt x="512" y="0"/>
                  </a:moveTo>
                  <a:cubicBezTo>
                    <a:pt x="512" y="180"/>
                    <a:pt x="512" y="360"/>
                    <a:pt x="512" y="540"/>
                  </a:cubicBezTo>
                  <a:cubicBezTo>
                    <a:pt x="481" y="540"/>
                    <a:pt x="451" y="540"/>
                    <a:pt x="420" y="540"/>
                  </a:cubicBezTo>
                  <a:cubicBezTo>
                    <a:pt x="420" y="385"/>
                    <a:pt x="420" y="231"/>
                    <a:pt x="420" y="76"/>
                  </a:cubicBezTo>
                  <a:cubicBezTo>
                    <a:pt x="344" y="76"/>
                    <a:pt x="268" y="76"/>
                    <a:pt x="192" y="76"/>
                  </a:cubicBezTo>
                  <a:cubicBezTo>
                    <a:pt x="172" y="270"/>
                    <a:pt x="277" y="608"/>
                    <a:pt x="0" y="532"/>
                  </a:cubicBezTo>
                  <a:cubicBezTo>
                    <a:pt x="0" y="507"/>
                    <a:pt x="0" y="481"/>
                    <a:pt x="0" y="456"/>
                  </a:cubicBezTo>
                  <a:cubicBezTo>
                    <a:pt x="33" y="457"/>
                    <a:pt x="65" y="457"/>
                    <a:pt x="88" y="448"/>
                  </a:cubicBezTo>
                  <a:cubicBezTo>
                    <a:pt x="117" y="323"/>
                    <a:pt x="88" y="138"/>
                    <a:pt x="104" y="0"/>
                  </a:cubicBezTo>
                  <a:cubicBezTo>
                    <a:pt x="240" y="0"/>
                    <a:pt x="376" y="0"/>
                    <a:pt x="512"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7" name="Freeform 9">
              <a:extLst>
                <a:ext uri="{FF2B5EF4-FFF2-40B4-BE49-F238E27FC236}">
                  <a16:creationId xmlns:a16="http://schemas.microsoft.com/office/drawing/2014/main" id="{82A7B719-A25F-461A-92F6-0AA51FC1BEE3}"/>
                </a:ext>
              </a:extLst>
            </p:cNvPr>
            <p:cNvSpPr>
              <a:spLocks noEditPoints="1"/>
            </p:cNvSpPr>
            <p:nvPr/>
          </p:nvSpPr>
          <p:spPr bwMode="black">
            <a:xfrm>
              <a:off x="5362432" y="6222861"/>
              <a:ext cx="143287" cy="206416"/>
            </a:xfrm>
            <a:custGeom>
              <a:avLst/>
              <a:gdLst/>
              <a:ahLst/>
              <a:cxnLst>
                <a:cxn ang="0">
                  <a:pos x="208" y="105"/>
                </a:cxn>
                <a:cxn ang="0">
                  <a:pos x="348" y="437"/>
                </a:cxn>
                <a:cxn ang="0">
                  <a:pos x="224" y="513"/>
                </a:cxn>
                <a:cxn ang="0">
                  <a:pos x="112" y="169"/>
                </a:cxn>
                <a:cxn ang="0">
                  <a:pos x="208" y="105"/>
                </a:cxn>
                <a:cxn ang="0">
                  <a:pos x="208" y="589"/>
                </a:cxn>
                <a:cxn ang="0">
                  <a:pos x="392" y="89"/>
                </a:cxn>
                <a:cxn ang="0">
                  <a:pos x="152" y="45"/>
                </a:cxn>
                <a:cxn ang="0">
                  <a:pos x="84" y="105"/>
                </a:cxn>
                <a:cxn ang="0">
                  <a:pos x="84" y="41"/>
                </a:cxn>
                <a:cxn ang="0">
                  <a:pos x="0" y="41"/>
                </a:cxn>
                <a:cxn ang="0">
                  <a:pos x="0" y="781"/>
                </a:cxn>
                <a:cxn ang="0">
                  <a:pos x="92" y="781"/>
                </a:cxn>
                <a:cxn ang="0">
                  <a:pos x="92" y="525"/>
                </a:cxn>
                <a:cxn ang="0">
                  <a:pos x="208" y="589"/>
                </a:cxn>
              </a:cxnLst>
              <a:rect l="0" t="0" r="r" b="b"/>
              <a:pathLst>
                <a:path w="543" h="781">
                  <a:moveTo>
                    <a:pt x="208" y="105"/>
                  </a:moveTo>
                  <a:cubicBezTo>
                    <a:pt x="358" y="80"/>
                    <a:pt x="415" y="310"/>
                    <a:pt x="348" y="437"/>
                  </a:cubicBezTo>
                  <a:cubicBezTo>
                    <a:pt x="325" y="480"/>
                    <a:pt x="274" y="513"/>
                    <a:pt x="224" y="513"/>
                  </a:cubicBezTo>
                  <a:cubicBezTo>
                    <a:pt x="75" y="512"/>
                    <a:pt x="42" y="279"/>
                    <a:pt x="112" y="169"/>
                  </a:cubicBezTo>
                  <a:cubicBezTo>
                    <a:pt x="131" y="139"/>
                    <a:pt x="161" y="113"/>
                    <a:pt x="208" y="105"/>
                  </a:cubicBezTo>
                  <a:close/>
                  <a:moveTo>
                    <a:pt x="208" y="589"/>
                  </a:moveTo>
                  <a:cubicBezTo>
                    <a:pt x="461" y="617"/>
                    <a:pt x="543" y="244"/>
                    <a:pt x="392" y="89"/>
                  </a:cubicBezTo>
                  <a:cubicBezTo>
                    <a:pt x="348" y="44"/>
                    <a:pt x="242" y="0"/>
                    <a:pt x="152" y="45"/>
                  </a:cubicBezTo>
                  <a:cubicBezTo>
                    <a:pt x="126" y="58"/>
                    <a:pt x="105" y="92"/>
                    <a:pt x="84" y="105"/>
                  </a:cubicBezTo>
                  <a:cubicBezTo>
                    <a:pt x="84" y="84"/>
                    <a:pt x="84" y="62"/>
                    <a:pt x="84" y="41"/>
                  </a:cubicBezTo>
                  <a:cubicBezTo>
                    <a:pt x="56" y="41"/>
                    <a:pt x="28" y="41"/>
                    <a:pt x="0" y="41"/>
                  </a:cubicBezTo>
                  <a:cubicBezTo>
                    <a:pt x="0" y="288"/>
                    <a:pt x="0" y="534"/>
                    <a:pt x="0" y="781"/>
                  </a:cubicBezTo>
                  <a:cubicBezTo>
                    <a:pt x="31" y="781"/>
                    <a:pt x="61" y="781"/>
                    <a:pt x="92" y="781"/>
                  </a:cubicBezTo>
                  <a:cubicBezTo>
                    <a:pt x="92" y="696"/>
                    <a:pt x="92" y="610"/>
                    <a:pt x="92" y="525"/>
                  </a:cubicBezTo>
                  <a:cubicBezTo>
                    <a:pt x="135" y="560"/>
                    <a:pt x="154" y="583"/>
                    <a:pt x="208" y="58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8" name="Freeform 10">
              <a:extLst>
                <a:ext uri="{FF2B5EF4-FFF2-40B4-BE49-F238E27FC236}">
                  <a16:creationId xmlns:a16="http://schemas.microsoft.com/office/drawing/2014/main" id="{974D85F0-9B00-45F3-A0B7-75A0179C3AB4}"/>
                </a:ext>
              </a:extLst>
            </p:cNvPr>
            <p:cNvSpPr>
              <a:spLocks noEditPoints="1"/>
            </p:cNvSpPr>
            <p:nvPr/>
          </p:nvSpPr>
          <p:spPr bwMode="black">
            <a:xfrm>
              <a:off x="5201822" y="6218457"/>
              <a:ext cx="136240"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9" name="Freeform 11">
              <a:extLst>
                <a:ext uri="{FF2B5EF4-FFF2-40B4-BE49-F238E27FC236}">
                  <a16:creationId xmlns:a16="http://schemas.microsoft.com/office/drawing/2014/main" id="{6FFF9D95-0883-4A91-ABDC-E8150F67136A}"/>
                </a:ext>
              </a:extLst>
            </p:cNvPr>
            <p:cNvSpPr>
              <a:spLocks noEditPoints="1"/>
            </p:cNvSpPr>
            <p:nvPr/>
          </p:nvSpPr>
          <p:spPr bwMode="black">
            <a:xfrm>
              <a:off x="4907613" y="6227559"/>
              <a:ext cx="141232" cy="161786"/>
            </a:xfrm>
            <a:custGeom>
              <a:avLst/>
              <a:gdLst/>
              <a:ahLst/>
              <a:cxnLst>
                <a:cxn ang="0">
                  <a:pos x="245" y="92"/>
                </a:cxn>
                <a:cxn ang="0">
                  <a:pos x="377" y="448"/>
                </a:cxn>
                <a:cxn ang="0">
                  <a:pos x="137" y="420"/>
                </a:cxn>
                <a:cxn ang="0">
                  <a:pos x="245" y="92"/>
                </a:cxn>
                <a:cxn ang="0">
                  <a:pos x="61" y="116"/>
                </a:cxn>
                <a:cxn ang="0">
                  <a:pos x="57" y="460"/>
                </a:cxn>
                <a:cxn ang="0">
                  <a:pos x="485" y="448"/>
                </a:cxn>
                <a:cxn ang="0">
                  <a:pos x="477" y="124"/>
                </a:cxn>
                <a:cxn ang="0">
                  <a:pos x="229" y="16"/>
                </a:cxn>
                <a:cxn ang="0">
                  <a:pos x="61" y="116"/>
                </a:cxn>
              </a:cxnLst>
              <a:rect l="0" t="0" r="r" b="b"/>
              <a:pathLst>
                <a:path w="534" h="613">
                  <a:moveTo>
                    <a:pt x="245" y="92"/>
                  </a:moveTo>
                  <a:cubicBezTo>
                    <a:pt x="414" y="67"/>
                    <a:pt x="479" y="328"/>
                    <a:pt x="377" y="448"/>
                  </a:cubicBezTo>
                  <a:cubicBezTo>
                    <a:pt x="306" y="532"/>
                    <a:pt x="182" y="504"/>
                    <a:pt x="137" y="420"/>
                  </a:cubicBezTo>
                  <a:cubicBezTo>
                    <a:pt x="69" y="292"/>
                    <a:pt x="123" y="110"/>
                    <a:pt x="245" y="92"/>
                  </a:cubicBezTo>
                  <a:close/>
                  <a:moveTo>
                    <a:pt x="61" y="116"/>
                  </a:moveTo>
                  <a:cubicBezTo>
                    <a:pt x="19" y="181"/>
                    <a:pt x="0" y="361"/>
                    <a:pt x="57" y="460"/>
                  </a:cubicBezTo>
                  <a:cubicBezTo>
                    <a:pt x="146" y="613"/>
                    <a:pt x="405" y="609"/>
                    <a:pt x="485" y="448"/>
                  </a:cubicBezTo>
                  <a:cubicBezTo>
                    <a:pt x="534" y="350"/>
                    <a:pt x="522" y="201"/>
                    <a:pt x="477" y="124"/>
                  </a:cubicBezTo>
                  <a:cubicBezTo>
                    <a:pt x="440" y="61"/>
                    <a:pt x="351" y="0"/>
                    <a:pt x="229" y="16"/>
                  </a:cubicBezTo>
                  <a:cubicBezTo>
                    <a:pt x="150" y="26"/>
                    <a:pt x="93" y="67"/>
                    <a:pt x="61" y="11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0" name="Freeform 12">
              <a:extLst>
                <a:ext uri="{FF2B5EF4-FFF2-40B4-BE49-F238E27FC236}">
                  <a16:creationId xmlns:a16="http://schemas.microsoft.com/office/drawing/2014/main" id="{2A219474-F4B4-4F10-9F67-394A206D096C}"/>
                </a:ext>
              </a:extLst>
            </p:cNvPr>
            <p:cNvSpPr>
              <a:spLocks noEditPoints="1"/>
            </p:cNvSpPr>
            <p:nvPr/>
          </p:nvSpPr>
          <p:spPr bwMode="black">
            <a:xfrm>
              <a:off x="4671542" y="6218457"/>
              <a:ext cx="135947"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1" name="Freeform 13">
              <a:extLst>
                <a:ext uri="{FF2B5EF4-FFF2-40B4-BE49-F238E27FC236}">
                  <a16:creationId xmlns:a16="http://schemas.microsoft.com/office/drawing/2014/main" id="{45F62D17-6856-4844-BADA-D1B6858F9BEB}"/>
                </a:ext>
              </a:extLst>
            </p:cNvPr>
            <p:cNvSpPr>
              <a:spLocks noEditPoints="1"/>
            </p:cNvSpPr>
            <p:nvPr/>
          </p:nvSpPr>
          <p:spPr bwMode="black">
            <a:xfrm>
              <a:off x="4381738" y="6174707"/>
              <a:ext cx="150040" cy="211408"/>
            </a:xfrm>
            <a:custGeom>
              <a:avLst/>
              <a:gdLst/>
              <a:ahLst/>
              <a:cxnLst>
                <a:cxn ang="0">
                  <a:pos x="244" y="307"/>
                </a:cxn>
                <a:cxn ang="0">
                  <a:pos x="288" y="699"/>
                </a:cxn>
                <a:cxn ang="0">
                  <a:pos x="244" y="307"/>
                </a:cxn>
                <a:cxn ang="0">
                  <a:pos x="432" y="3"/>
                </a:cxn>
                <a:cxn ang="0">
                  <a:pos x="260" y="23"/>
                </a:cxn>
                <a:cxn ang="0">
                  <a:pos x="8" y="439"/>
                </a:cxn>
                <a:cxn ang="0">
                  <a:pos x="100" y="715"/>
                </a:cxn>
                <a:cxn ang="0">
                  <a:pos x="388" y="747"/>
                </a:cxn>
                <a:cxn ang="0">
                  <a:pos x="408" y="263"/>
                </a:cxn>
                <a:cxn ang="0">
                  <a:pos x="164" y="251"/>
                </a:cxn>
                <a:cxn ang="0">
                  <a:pos x="84" y="323"/>
                </a:cxn>
                <a:cxn ang="0">
                  <a:pos x="148" y="143"/>
                </a:cxn>
                <a:cxn ang="0">
                  <a:pos x="504" y="7"/>
                </a:cxn>
                <a:cxn ang="0">
                  <a:pos x="432" y="3"/>
                </a:cxn>
              </a:cxnLst>
              <a:rect l="0" t="0" r="r" b="b"/>
              <a:pathLst>
                <a:path w="568" h="799">
                  <a:moveTo>
                    <a:pt x="244" y="307"/>
                  </a:moveTo>
                  <a:cubicBezTo>
                    <a:pt x="485" y="274"/>
                    <a:pt x="471" y="678"/>
                    <a:pt x="288" y="699"/>
                  </a:cubicBezTo>
                  <a:cubicBezTo>
                    <a:pt x="63" y="725"/>
                    <a:pt x="46" y="334"/>
                    <a:pt x="244" y="307"/>
                  </a:cubicBezTo>
                  <a:close/>
                  <a:moveTo>
                    <a:pt x="432" y="3"/>
                  </a:moveTo>
                  <a:cubicBezTo>
                    <a:pt x="406" y="36"/>
                    <a:pt x="317" y="19"/>
                    <a:pt x="260" y="23"/>
                  </a:cubicBezTo>
                  <a:cubicBezTo>
                    <a:pt x="39" y="40"/>
                    <a:pt x="0" y="201"/>
                    <a:pt x="8" y="439"/>
                  </a:cubicBezTo>
                  <a:cubicBezTo>
                    <a:pt x="12" y="559"/>
                    <a:pt x="40" y="658"/>
                    <a:pt x="100" y="715"/>
                  </a:cubicBezTo>
                  <a:cubicBezTo>
                    <a:pt x="156" y="768"/>
                    <a:pt x="292" y="799"/>
                    <a:pt x="388" y="747"/>
                  </a:cubicBezTo>
                  <a:cubicBezTo>
                    <a:pt x="541" y="665"/>
                    <a:pt x="568" y="367"/>
                    <a:pt x="408" y="263"/>
                  </a:cubicBezTo>
                  <a:cubicBezTo>
                    <a:pt x="354" y="228"/>
                    <a:pt x="246" y="206"/>
                    <a:pt x="164" y="251"/>
                  </a:cubicBezTo>
                  <a:cubicBezTo>
                    <a:pt x="131" y="270"/>
                    <a:pt x="118" y="292"/>
                    <a:pt x="84" y="323"/>
                  </a:cubicBezTo>
                  <a:cubicBezTo>
                    <a:pt x="95" y="231"/>
                    <a:pt x="96" y="181"/>
                    <a:pt x="148" y="143"/>
                  </a:cubicBezTo>
                  <a:cubicBezTo>
                    <a:pt x="254" y="66"/>
                    <a:pt x="517" y="178"/>
                    <a:pt x="504" y="7"/>
                  </a:cubicBezTo>
                  <a:cubicBezTo>
                    <a:pt x="478" y="8"/>
                    <a:pt x="460" y="0"/>
                    <a:pt x="432" y="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3" name="Group 532">
            <a:extLst>
              <a:ext uri="{FF2B5EF4-FFF2-40B4-BE49-F238E27FC236}">
                <a16:creationId xmlns:a16="http://schemas.microsoft.com/office/drawing/2014/main" id="{ED59B2AE-F699-4E74-A344-925D4E913702}"/>
              </a:ext>
            </a:extLst>
          </p:cNvPr>
          <p:cNvGrpSpPr/>
          <p:nvPr/>
        </p:nvGrpSpPr>
        <p:grpSpPr bwMode="black">
          <a:xfrm>
            <a:off x="7390431" y="5453006"/>
            <a:ext cx="661116" cy="239527"/>
            <a:chOff x="11218145" y="6191686"/>
            <a:chExt cx="663815" cy="248839"/>
          </a:xfrm>
          <a:solidFill>
            <a:srgbClr val="FFFFFF"/>
          </a:solidFill>
          <a:effectLst/>
        </p:grpSpPr>
        <p:sp>
          <p:nvSpPr>
            <p:cNvPr id="577" name="Freeform 18">
              <a:extLst>
                <a:ext uri="{FF2B5EF4-FFF2-40B4-BE49-F238E27FC236}">
                  <a16:creationId xmlns:a16="http://schemas.microsoft.com/office/drawing/2014/main" id="{2FD5A385-C8E0-4DE3-BC79-83ED97DE28F7}"/>
                </a:ext>
              </a:extLst>
            </p:cNvPr>
            <p:cNvSpPr>
              <a:spLocks noEditPoints="1"/>
            </p:cNvSpPr>
            <p:nvPr/>
          </p:nvSpPr>
          <p:spPr bwMode="black">
            <a:xfrm>
              <a:off x="11218145" y="6205715"/>
              <a:ext cx="148048" cy="175369"/>
            </a:xfrm>
            <a:custGeom>
              <a:avLst/>
              <a:gdLst/>
              <a:ahLst/>
              <a:cxnLst>
                <a:cxn ang="0">
                  <a:pos x="170" y="98"/>
                </a:cxn>
                <a:cxn ang="0">
                  <a:pos x="163" y="140"/>
                </a:cxn>
                <a:cxn ang="0">
                  <a:pos x="141"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1"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8" name="Freeform 19">
              <a:extLst>
                <a:ext uri="{FF2B5EF4-FFF2-40B4-BE49-F238E27FC236}">
                  <a16:creationId xmlns:a16="http://schemas.microsoft.com/office/drawing/2014/main" id="{5EA7E3F6-D581-412D-9763-44AACEF5F96F}"/>
                </a:ext>
              </a:extLst>
            </p:cNvPr>
            <p:cNvSpPr>
              <a:spLocks noEditPoints="1"/>
            </p:cNvSpPr>
            <p:nvPr/>
          </p:nvSpPr>
          <p:spPr bwMode="black">
            <a:xfrm>
              <a:off x="11382068" y="6191686"/>
              <a:ext cx="114451" cy="192721"/>
            </a:xfrm>
            <a:custGeom>
              <a:avLst/>
              <a:gdLst/>
              <a:ahLst/>
              <a:cxnLst>
                <a:cxn ang="0">
                  <a:pos x="33" y="155"/>
                </a:cxn>
                <a:cxn ang="0">
                  <a:pos x="45" y="185"/>
                </a:cxn>
                <a:cxn ang="0">
                  <a:pos x="76" y="195"/>
                </a:cxn>
                <a:cxn ang="0">
                  <a:pos x="100" y="191"/>
                </a:cxn>
                <a:cxn ang="0">
                  <a:pos x="119" y="181"/>
                </a:cxn>
                <a:cxn ang="0">
                  <a:pos x="119" y="209"/>
                </a:cxn>
                <a:cxn ang="0">
                  <a:pos x="112" y="213"/>
                </a:cxn>
                <a:cxn ang="0">
                  <a:pos x="100" y="216"/>
                </a:cxn>
                <a:cxn ang="0">
                  <a:pos x="86" y="219"/>
                </a:cxn>
                <a:cxn ang="0">
                  <a:pos x="68" y="221"/>
                </a:cxn>
                <a:cxn ang="0">
                  <a:pos x="40" y="216"/>
                </a:cxn>
                <a:cxn ang="0">
                  <a:pos x="18" y="202"/>
                </a:cxn>
                <a:cxn ang="0">
                  <a:pos x="4" y="178"/>
                </a:cxn>
                <a:cxn ang="0">
                  <a:pos x="0" y="147"/>
                </a:cxn>
                <a:cxn ang="0">
                  <a:pos x="6" y="112"/>
                </a:cxn>
                <a:cxn ang="0">
                  <a:pos x="22" y="88"/>
                </a:cxn>
                <a:cxn ang="0">
                  <a:pos x="44" y="74"/>
                </a:cxn>
                <a:cxn ang="0">
                  <a:pos x="68" y="70"/>
                </a:cxn>
                <a:cxn ang="0">
                  <a:pos x="95" y="75"/>
                </a:cxn>
                <a:cxn ang="0">
                  <a:pos x="115" y="89"/>
                </a:cxn>
                <a:cxn ang="0">
                  <a:pos x="127" y="111"/>
                </a:cxn>
                <a:cxn ang="0">
                  <a:pos x="131" y="139"/>
                </a:cxn>
                <a:cxn ang="0">
                  <a:pos x="131" y="155"/>
                </a:cxn>
                <a:cxn ang="0">
                  <a:pos x="33" y="155"/>
                </a:cxn>
                <a:cxn ang="0">
                  <a:pos x="83" y="46"/>
                </a:cxn>
                <a:cxn ang="0">
                  <a:pos x="55" y="46"/>
                </a:cxn>
                <a:cxn ang="0">
                  <a:pos x="24" y="0"/>
                </a:cxn>
                <a:cxn ang="0">
                  <a:pos x="46" y="0"/>
                </a:cxn>
                <a:cxn ang="0">
                  <a:pos x="69" y="30"/>
                </a:cxn>
                <a:cxn ang="0">
                  <a:pos x="92" y="0"/>
                </a:cxn>
                <a:cxn ang="0">
                  <a:pos x="114" y="0"/>
                </a:cxn>
                <a:cxn ang="0">
                  <a:pos x="83" y="46"/>
                </a:cxn>
                <a:cxn ang="0">
                  <a:pos x="97" y="116"/>
                </a:cxn>
                <a:cxn ang="0">
                  <a:pos x="91" y="105"/>
                </a:cxn>
                <a:cxn ang="0">
                  <a:pos x="82" y="98"/>
                </a:cxn>
                <a:cxn ang="0">
                  <a:pos x="68" y="95"/>
                </a:cxn>
                <a:cxn ang="0">
                  <a:pos x="56" y="98"/>
                </a:cxn>
                <a:cxn ang="0">
                  <a:pos x="45" y="105"/>
                </a:cxn>
                <a:cxn ang="0">
                  <a:pos x="37" y="116"/>
                </a:cxn>
                <a:cxn ang="0">
                  <a:pos x="33" y="130"/>
                </a:cxn>
                <a:cxn ang="0">
                  <a:pos x="98" y="130"/>
                </a:cxn>
                <a:cxn ang="0">
                  <a:pos x="97" y="116"/>
                </a:cxn>
              </a:cxnLst>
              <a:rect l="0" t="0" r="r" b="b"/>
              <a:pathLst>
                <a:path w="131" h="221">
                  <a:moveTo>
                    <a:pt x="33" y="155"/>
                  </a:moveTo>
                  <a:cubicBezTo>
                    <a:pt x="33" y="168"/>
                    <a:pt x="38" y="178"/>
                    <a:pt x="45" y="185"/>
                  </a:cubicBezTo>
                  <a:cubicBezTo>
                    <a:pt x="52" y="192"/>
                    <a:pt x="63" y="195"/>
                    <a:pt x="76" y="195"/>
                  </a:cubicBezTo>
                  <a:cubicBezTo>
                    <a:pt x="84" y="195"/>
                    <a:pt x="92" y="194"/>
                    <a:pt x="100" y="191"/>
                  </a:cubicBezTo>
                  <a:cubicBezTo>
                    <a:pt x="107" y="189"/>
                    <a:pt x="114" y="185"/>
                    <a:pt x="119" y="181"/>
                  </a:cubicBezTo>
                  <a:cubicBezTo>
                    <a:pt x="119" y="209"/>
                    <a:pt x="119" y="209"/>
                    <a:pt x="119" y="209"/>
                  </a:cubicBezTo>
                  <a:cubicBezTo>
                    <a:pt x="117" y="210"/>
                    <a:pt x="115" y="211"/>
                    <a:pt x="112" y="213"/>
                  </a:cubicBezTo>
                  <a:cubicBezTo>
                    <a:pt x="108" y="214"/>
                    <a:pt x="105" y="215"/>
                    <a:pt x="100" y="216"/>
                  </a:cubicBezTo>
                  <a:cubicBezTo>
                    <a:pt x="96" y="218"/>
                    <a:pt x="91" y="219"/>
                    <a:pt x="86" y="219"/>
                  </a:cubicBezTo>
                  <a:cubicBezTo>
                    <a:pt x="80" y="220"/>
                    <a:pt x="74" y="221"/>
                    <a:pt x="68" y="221"/>
                  </a:cubicBezTo>
                  <a:cubicBezTo>
                    <a:pt x="58" y="221"/>
                    <a:pt x="48" y="219"/>
                    <a:pt x="40" y="216"/>
                  </a:cubicBezTo>
                  <a:cubicBezTo>
                    <a:pt x="31" y="213"/>
                    <a:pt x="24" y="208"/>
                    <a:pt x="18" y="202"/>
                  </a:cubicBezTo>
                  <a:cubicBezTo>
                    <a:pt x="12" y="195"/>
                    <a:pt x="8" y="188"/>
                    <a:pt x="4" y="178"/>
                  </a:cubicBezTo>
                  <a:cubicBezTo>
                    <a:pt x="1" y="169"/>
                    <a:pt x="0" y="159"/>
                    <a:pt x="0" y="147"/>
                  </a:cubicBezTo>
                  <a:cubicBezTo>
                    <a:pt x="0" y="133"/>
                    <a:pt x="2" y="122"/>
                    <a:pt x="6" y="112"/>
                  </a:cubicBezTo>
                  <a:cubicBezTo>
                    <a:pt x="10" y="103"/>
                    <a:pt x="15" y="95"/>
                    <a:pt x="22" y="88"/>
                  </a:cubicBezTo>
                  <a:cubicBezTo>
                    <a:pt x="28" y="82"/>
                    <a:pt x="35" y="77"/>
                    <a:pt x="44" y="74"/>
                  </a:cubicBezTo>
                  <a:cubicBezTo>
                    <a:pt x="52" y="71"/>
                    <a:pt x="60" y="70"/>
                    <a:pt x="68" y="70"/>
                  </a:cubicBezTo>
                  <a:cubicBezTo>
                    <a:pt x="78" y="70"/>
                    <a:pt x="88" y="72"/>
                    <a:pt x="95" y="75"/>
                  </a:cubicBezTo>
                  <a:cubicBezTo>
                    <a:pt x="103" y="78"/>
                    <a:pt x="110" y="83"/>
                    <a:pt x="115" y="89"/>
                  </a:cubicBezTo>
                  <a:cubicBezTo>
                    <a:pt x="120" y="95"/>
                    <a:pt x="124" y="102"/>
                    <a:pt x="127" y="111"/>
                  </a:cubicBezTo>
                  <a:cubicBezTo>
                    <a:pt x="129" y="119"/>
                    <a:pt x="131" y="129"/>
                    <a:pt x="131" y="139"/>
                  </a:cubicBezTo>
                  <a:cubicBezTo>
                    <a:pt x="131" y="155"/>
                    <a:pt x="131" y="155"/>
                    <a:pt x="131" y="155"/>
                  </a:cubicBezTo>
                  <a:lnTo>
                    <a:pt x="33" y="155"/>
                  </a:lnTo>
                  <a:close/>
                  <a:moveTo>
                    <a:pt x="83" y="46"/>
                  </a:moveTo>
                  <a:cubicBezTo>
                    <a:pt x="55" y="46"/>
                    <a:pt x="55" y="46"/>
                    <a:pt x="55" y="46"/>
                  </a:cubicBezTo>
                  <a:cubicBezTo>
                    <a:pt x="24" y="0"/>
                    <a:pt x="24" y="0"/>
                    <a:pt x="24" y="0"/>
                  </a:cubicBezTo>
                  <a:cubicBezTo>
                    <a:pt x="46" y="0"/>
                    <a:pt x="46" y="0"/>
                    <a:pt x="46" y="0"/>
                  </a:cubicBezTo>
                  <a:cubicBezTo>
                    <a:pt x="69" y="30"/>
                    <a:pt x="69" y="30"/>
                    <a:pt x="69" y="30"/>
                  </a:cubicBezTo>
                  <a:cubicBezTo>
                    <a:pt x="92" y="0"/>
                    <a:pt x="92" y="0"/>
                    <a:pt x="92" y="0"/>
                  </a:cubicBezTo>
                  <a:cubicBezTo>
                    <a:pt x="114" y="0"/>
                    <a:pt x="114" y="0"/>
                    <a:pt x="114" y="0"/>
                  </a:cubicBezTo>
                  <a:lnTo>
                    <a:pt x="83" y="46"/>
                  </a:lnTo>
                  <a:close/>
                  <a:moveTo>
                    <a:pt x="97" y="116"/>
                  </a:moveTo>
                  <a:cubicBezTo>
                    <a:pt x="96" y="112"/>
                    <a:pt x="94" y="108"/>
                    <a:pt x="91" y="105"/>
                  </a:cubicBezTo>
                  <a:cubicBezTo>
                    <a:pt x="89" y="102"/>
                    <a:pt x="86" y="100"/>
                    <a:pt x="82" y="98"/>
                  </a:cubicBezTo>
                  <a:cubicBezTo>
                    <a:pt x="78" y="96"/>
                    <a:pt x="73" y="95"/>
                    <a:pt x="68" y="95"/>
                  </a:cubicBezTo>
                  <a:cubicBezTo>
                    <a:pt x="64" y="95"/>
                    <a:pt x="59" y="96"/>
                    <a:pt x="56" y="98"/>
                  </a:cubicBezTo>
                  <a:cubicBezTo>
                    <a:pt x="52" y="99"/>
                    <a:pt x="48" y="102"/>
                    <a:pt x="45" y="105"/>
                  </a:cubicBezTo>
                  <a:cubicBezTo>
                    <a:pt x="42" y="108"/>
                    <a:pt x="39" y="112"/>
                    <a:pt x="37" y="116"/>
                  </a:cubicBezTo>
                  <a:cubicBezTo>
                    <a:pt x="35" y="120"/>
                    <a:pt x="34" y="125"/>
                    <a:pt x="33" y="130"/>
                  </a:cubicBezTo>
                  <a:cubicBezTo>
                    <a:pt x="98" y="130"/>
                    <a:pt x="98" y="130"/>
                    <a:pt x="98" y="130"/>
                  </a:cubicBezTo>
                  <a:cubicBezTo>
                    <a:pt x="98" y="125"/>
                    <a:pt x="98" y="121"/>
                    <a:pt x="97" y="11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9" name="Freeform 20">
              <a:extLst>
                <a:ext uri="{FF2B5EF4-FFF2-40B4-BE49-F238E27FC236}">
                  <a16:creationId xmlns:a16="http://schemas.microsoft.com/office/drawing/2014/main" id="{04369DF5-9EC6-4F23-AB2E-52F7A780026C}"/>
                </a:ext>
              </a:extLst>
            </p:cNvPr>
            <p:cNvSpPr>
              <a:spLocks/>
            </p:cNvSpPr>
            <p:nvPr/>
          </p:nvSpPr>
          <p:spPr bwMode="black">
            <a:xfrm>
              <a:off x="11518302" y="6195378"/>
              <a:ext cx="114820" cy="18570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0" name="Freeform 21">
              <a:extLst>
                <a:ext uri="{FF2B5EF4-FFF2-40B4-BE49-F238E27FC236}">
                  <a16:creationId xmlns:a16="http://schemas.microsoft.com/office/drawing/2014/main" id="{5D2DE952-8EC9-4FF7-A3DD-53037BDC236D}"/>
                </a:ext>
              </a:extLst>
            </p:cNvPr>
            <p:cNvSpPr>
              <a:spLocks/>
            </p:cNvSpPr>
            <p:nvPr/>
          </p:nvSpPr>
          <p:spPr bwMode="black">
            <a:xfrm>
              <a:off x="11643828" y="6255557"/>
              <a:ext cx="111497" cy="128850"/>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1"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1" name="Freeform 22">
              <a:extLst>
                <a:ext uri="{FF2B5EF4-FFF2-40B4-BE49-F238E27FC236}">
                  <a16:creationId xmlns:a16="http://schemas.microsoft.com/office/drawing/2014/main" id="{2B5013CA-0179-491B-94CA-354A2184476B}"/>
                </a:ext>
              </a:extLst>
            </p:cNvPr>
            <p:cNvSpPr>
              <a:spLocks noEditPoints="1"/>
            </p:cNvSpPr>
            <p:nvPr/>
          </p:nvSpPr>
          <p:spPr bwMode="black">
            <a:xfrm>
              <a:off x="11749418" y="6194270"/>
              <a:ext cx="70517" cy="24625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2" name="Freeform 23">
              <a:extLst>
                <a:ext uri="{FF2B5EF4-FFF2-40B4-BE49-F238E27FC236}">
                  <a16:creationId xmlns:a16="http://schemas.microsoft.com/office/drawing/2014/main" id="{0904E753-ADC3-4550-B2B9-5E59693533D0}"/>
                </a:ext>
              </a:extLst>
            </p:cNvPr>
            <p:cNvSpPr>
              <a:spLocks noEditPoints="1"/>
            </p:cNvSpPr>
            <p:nvPr/>
          </p:nvSpPr>
          <p:spPr bwMode="black">
            <a:xfrm>
              <a:off x="11846886" y="6194270"/>
              <a:ext cx="35074" cy="186814"/>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4" name="Group 533">
            <a:extLst>
              <a:ext uri="{FF2B5EF4-FFF2-40B4-BE49-F238E27FC236}">
                <a16:creationId xmlns:a16="http://schemas.microsoft.com/office/drawing/2014/main" id="{FA9CBE70-C00D-449D-877A-21BB0F3A9965}"/>
              </a:ext>
            </a:extLst>
          </p:cNvPr>
          <p:cNvGrpSpPr/>
          <p:nvPr/>
        </p:nvGrpSpPr>
        <p:grpSpPr bwMode="black">
          <a:xfrm>
            <a:off x="4250942" y="5441309"/>
            <a:ext cx="838091" cy="251224"/>
            <a:chOff x="1471737" y="6192453"/>
            <a:chExt cx="841520" cy="260991"/>
          </a:xfrm>
          <a:solidFill>
            <a:srgbClr val="FFFFFF"/>
          </a:solidFill>
          <a:effectLst/>
        </p:grpSpPr>
        <p:sp>
          <p:nvSpPr>
            <p:cNvPr id="570" name="Freeform 20">
              <a:extLst>
                <a:ext uri="{FF2B5EF4-FFF2-40B4-BE49-F238E27FC236}">
                  <a16:creationId xmlns:a16="http://schemas.microsoft.com/office/drawing/2014/main" id="{51CD36D2-8B10-4E3A-8814-51398360ED24}"/>
                </a:ext>
              </a:extLst>
            </p:cNvPr>
            <p:cNvSpPr>
              <a:spLocks noEditPoints="1"/>
            </p:cNvSpPr>
            <p:nvPr/>
          </p:nvSpPr>
          <p:spPr bwMode="black">
            <a:xfrm>
              <a:off x="1471737" y="6192453"/>
              <a:ext cx="132645" cy="207734"/>
            </a:xfrm>
            <a:custGeom>
              <a:avLst/>
              <a:gdLst/>
              <a:ahLst/>
              <a:cxnLst>
                <a:cxn ang="0">
                  <a:pos x="170" y="163"/>
                </a:cxn>
                <a:cxn ang="0">
                  <a:pos x="162" y="205"/>
                </a:cxn>
                <a:cxn ang="0">
                  <a:pos x="140" y="238"/>
                </a:cxn>
                <a:cxn ang="0">
                  <a:pos x="105" y="259"/>
                </a:cxn>
                <a:cxn ang="0">
                  <a:pos x="60" y="266"/>
                </a:cxn>
                <a:cxn ang="0">
                  <a:pos x="0" y="266"/>
                </a:cxn>
                <a:cxn ang="0">
                  <a:pos x="0" y="65"/>
                </a:cxn>
                <a:cxn ang="0">
                  <a:pos x="62" y="65"/>
                </a:cxn>
                <a:cxn ang="0">
                  <a:pos x="143" y="90"/>
                </a:cxn>
                <a:cxn ang="0">
                  <a:pos x="170" y="163"/>
                </a:cxn>
                <a:cxn ang="0">
                  <a:pos x="84" y="46"/>
                </a:cxn>
                <a:cxn ang="0">
                  <a:pos x="56" y="46"/>
                </a:cxn>
                <a:cxn ang="0">
                  <a:pos x="25" y="0"/>
                </a:cxn>
                <a:cxn ang="0">
                  <a:pos x="46" y="0"/>
                </a:cxn>
                <a:cxn ang="0">
                  <a:pos x="70" y="30"/>
                </a:cxn>
                <a:cxn ang="0">
                  <a:pos x="92" y="0"/>
                </a:cxn>
                <a:cxn ang="0">
                  <a:pos x="114" y="0"/>
                </a:cxn>
                <a:cxn ang="0">
                  <a:pos x="84" y="46"/>
                </a:cxn>
                <a:cxn ang="0">
                  <a:pos x="134" y="164"/>
                </a:cxn>
                <a:cxn ang="0">
                  <a:pos x="129" y="134"/>
                </a:cxn>
                <a:cxn ang="0">
                  <a:pos x="115" y="112"/>
                </a:cxn>
                <a:cxn ang="0">
                  <a:pos x="92" y="98"/>
                </a:cxn>
                <a:cxn ang="0">
                  <a:pos x="60" y="94"/>
                </a:cxn>
                <a:cxn ang="0">
                  <a:pos x="33" y="94"/>
                </a:cxn>
                <a:cxn ang="0">
                  <a:pos x="33" y="237"/>
                </a:cxn>
                <a:cxn ang="0">
                  <a:pos x="60" y="237"/>
                </a:cxn>
                <a:cxn ang="0">
                  <a:pos x="92" y="232"/>
                </a:cxn>
                <a:cxn ang="0">
                  <a:pos x="115" y="217"/>
                </a:cxn>
                <a:cxn ang="0">
                  <a:pos x="129" y="194"/>
                </a:cxn>
                <a:cxn ang="0">
                  <a:pos x="134" y="164"/>
                </a:cxn>
              </a:cxnLst>
              <a:rect l="0" t="0" r="r" b="b"/>
              <a:pathLst>
                <a:path w="170" h="266">
                  <a:moveTo>
                    <a:pt x="170" y="163"/>
                  </a:moveTo>
                  <a:cubicBezTo>
                    <a:pt x="170" y="178"/>
                    <a:pt x="167" y="193"/>
                    <a:pt x="162" y="205"/>
                  </a:cubicBezTo>
                  <a:cubicBezTo>
                    <a:pt x="157" y="218"/>
                    <a:pt x="149" y="229"/>
                    <a:pt x="140" y="238"/>
                  </a:cubicBezTo>
                  <a:cubicBezTo>
                    <a:pt x="130" y="247"/>
                    <a:pt x="119" y="254"/>
                    <a:pt x="105" y="259"/>
                  </a:cubicBezTo>
                  <a:cubicBezTo>
                    <a:pt x="92" y="264"/>
                    <a:pt x="77" y="266"/>
                    <a:pt x="60" y="266"/>
                  </a:cubicBezTo>
                  <a:cubicBezTo>
                    <a:pt x="0" y="266"/>
                    <a:pt x="0" y="266"/>
                    <a:pt x="0" y="266"/>
                  </a:cubicBezTo>
                  <a:cubicBezTo>
                    <a:pt x="0" y="65"/>
                    <a:pt x="0" y="65"/>
                    <a:pt x="0" y="65"/>
                  </a:cubicBezTo>
                  <a:cubicBezTo>
                    <a:pt x="62" y="65"/>
                    <a:pt x="62" y="65"/>
                    <a:pt x="62" y="65"/>
                  </a:cubicBezTo>
                  <a:cubicBezTo>
                    <a:pt x="98" y="65"/>
                    <a:pt x="125" y="73"/>
                    <a:pt x="143" y="90"/>
                  </a:cubicBezTo>
                  <a:cubicBezTo>
                    <a:pt x="161" y="106"/>
                    <a:pt x="170" y="131"/>
                    <a:pt x="170" y="163"/>
                  </a:cubicBezTo>
                  <a:close/>
                  <a:moveTo>
                    <a:pt x="84" y="46"/>
                  </a:moveTo>
                  <a:cubicBezTo>
                    <a:pt x="56" y="46"/>
                    <a:pt x="56" y="46"/>
                    <a:pt x="56" y="46"/>
                  </a:cubicBezTo>
                  <a:cubicBezTo>
                    <a:pt x="25" y="0"/>
                    <a:pt x="25" y="0"/>
                    <a:pt x="25" y="0"/>
                  </a:cubicBezTo>
                  <a:cubicBezTo>
                    <a:pt x="46" y="0"/>
                    <a:pt x="46" y="0"/>
                    <a:pt x="46" y="0"/>
                  </a:cubicBezTo>
                  <a:cubicBezTo>
                    <a:pt x="70" y="30"/>
                    <a:pt x="70" y="30"/>
                    <a:pt x="70" y="30"/>
                  </a:cubicBezTo>
                  <a:cubicBezTo>
                    <a:pt x="92" y="0"/>
                    <a:pt x="92" y="0"/>
                    <a:pt x="92" y="0"/>
                  </a:cubicBezTo>
                  <a:cubicBezTo>
                    <a:pt x="114" y="0"/>
                    <a:pt x="114" y="0"/>
                    <a:pt x="114" y="0"/>
                  </a:cubicBezTo>
                  <a:lnTo>
                    <a:pt x="84" y="46"/>
                  </a:lnTo>
                  <a:close/>
                  <a:moveTo>
                    <a:pt x="134" y="164"/>
                  </a:moveTo>
                  <a:cubicBezTo>
                    <a:pt x="134" y="152"/>
                    <a:pt x="133" y="142"/>
                    <a:pt x="129" y="134"/>
                  </a:cubicBezTo>
                  <a:cubicBezTo>
                    <a:pt x="126" y="125"/>
                    <a:pt x="122" y="118"/>
                    <a:pt x="115" y="112"/>
                  </a:cubicBezTo>
                  <a:cubicBezTo>
                    <a:pt x="109" y="106"/>
                    <a:pt x="101" y="101"/>
                    <a:pt x="92" y="98"/>
                  </a:cubicBezTo>
                  <a:cubicBezTo>
                    <a:pt x="83" y="95"/>
                    <a:pt x="72" y="94"/>
                    <a:pt x="60" y="94"/>
                  </a:cubicBezTo>
                  <a:cubicBezTo>
                    <a:pt x="33" y="94"/>
                    <a:pt x="33" y="94"/>
                    <a:pt x="33" y="94"/>
                  </a:cubicBezTo>
                  <a:cubicBezTo>
                    <a:pt x="33" y="237"/>
                    <a:pt x="33" y="237"/>
                    <a:pt x="33" y="237"/>
                  </a:cubicBezTo>
                  <a:cubicBezTo>
                    <a:pt x="60" y="237"/>
                    <a:pt x="60" y="237"/>
                    <a:pt x="60" y="237"/>
                  </a:cubicBezTo>
                  <a:cubicBezTo>
                    <a:pt x="72" y="237"/>
                    <a:pt x="83" y="236"/>
                    <a:pt x="92" y="232"/>
                  </a:cubicBezTo>
                  <a:cubicBezTo>
                    <a:pt x="101" y="229"/>
                    <a:pt x="109" y="224"/>
                    <a:pt x="115" y="217"/>
                  </a:cubicBezTo>
                  <a:cubicBezTo>
                    <a:pt x="121" y="211"/>
                    <a:pt x="126" y="203"/>
                    <a:pt x="129" y="194"/>
                  </a:cubicBezTo>
                  <a:cubicBezTo>
                    <a:pt x="133" y="185"/>
                    <a:pt x="134" y="175"/>
                    <a:pt x="134" y="16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1" name="Freeform 21">
              <a:extLst>
                <a:ext uri="{FF2B5EF4-FFF2-40B4-BE49-F238E27FC236}">
                  <a16:creationId xmlns:a16="http://schemas.microsoft.com/office/drawing/2014/main" id="{5DA7913B-4233-41DF-BAEB-07401E731101}"/>
                </a:ext>
              </a:extLst>
            </p:cNvPr>
            <p:cNvSpPr>
              <a:spLocks noEditPoints="1"/>
            </p:cNvSpPr>
            <p:nvPr/>
          </p:nvSpPr>
          <p:spPr bwMode="black">
            <a:xfrm>
              <a:off x="1616291" y="6285404"/>
              <a:ext cx="94274" cy="117760"/>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2" name="Freeform 22">
              <a:extLst>
                <a:ext uri="{FF2B5EF4-FFF2-40B4-BE49-F238E27FC236}">
                  <a16:creationId xmlns:a16="http://schemas.microsoft.com/office/drawing/2014/main" id="{12798488-349D-42D7-A505-F51096224B64}"/>
                </a:ext>
              </a:extLst>
            </p:cNvPr>
            <p:cNvSpPr>
              <a:spLocks/>
            </p:cNvSpPr>
            <p:nvPr/>
          </p:nvSpPr>
          <p:spPr bwMode="black">
            <a:xfrm>
              <a:off x="1735043" y="6233801"/>
              <a:ext cx="102875" cy="1663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3" name="Freeform 23">
              <a:extLst>
                <a:ext uri="{FF2B5EF4-FFF2-40B4-BE49-F238E27FC236}">
                  <a16:creationId xmlns:a16="http://schemas.microsoft.com/office/drawing/2014/main" id="{6FCB4D7E-BA3E-4442-B391-21577836ADB6}"/>
                </a:ext>
              </a:extLst>
            </p:cNvPr>
            <p:cNvSpPr>
              <a:spLocks/>
            </p:cNvSpPr>
            <p:nvPr/>
          </p:nvSpPr>
          <p:spPr bwMode="black">
            <a:xfrm>
              <a:off x="1847510" y="6287720"/>
              <a:ext cx="99897" cy="115445"/>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4" name="Freeform 24">
              <a:extLst>
                <a:ext uri="{FF2B5EF4-FFF2-40B4-BE49-F238E27FC236}">
                  <a16:creationId xmlns:a16="http://schemas.microsoft.com/office/drawing/2014/main" id="{528A885C-2CBF-4BD1-B9FF-636AFFAB014F}"/>
                </a:ext>
              </a:extLst>
            </p:cNvPr>
            <p:cNvSpPr>
              <a:spLocks noEditPoints="1"/>
            </p:cNvSpPr>
            <p:nvPr/>
          </p:nvSpPr>
          <p:spPr bwMode="black">
            <a:xfrm>
              <a:off x="1942115" y="6232809"/>
              <a:ext cx="63180" cy="22063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5" name="Freeform 25">
              <a:extLst>
                <a:ext uri="{FF2B5EF4-FFF2-40B4-BE49-F238E27FC236}">
                  <a16:creationId xmlns:a16="http://schemas.microsoft.com/office/drawing/2014/main" id="{D160BC18-4C38-4154-AB89-66DA33C9DD16}"/>
                </a:ext>
              </a:extLst>
            </p:cNvPr>
            <p:cNvSpPr>
              <a:spLocks noEditPoints="1"/>
            </p:cNvSpPr>
            <p:nvPr/>
          </p:nvSpPr>
          <p:spPr bwMode="black">
            <a:xfrm>
              <a:off x="2024150" y="6285404"/>
              <a:ext cx="102213" cy="117760"/>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8"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8" y="144"/>
                    <a:pt x="105" y="145"/>
                    <a:pt x="100" y="146"/>
                  </a:cubicBezTo>
                  <a:cubicBezTo>
                    <a:pt x="96" y="148"/>
                    <a:pt x="91" y="149"/>
                    <a:pt x="86" y="149"/>
                  </a:cubicBezTo>
                  <a:cubicBezTo>
                    <a:pt x="80" y="150"/>
                    <a:pt x="74"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8" y="0"/>
                    <a:pt x="88" y="2"/>
                    <a:pt x="96" y="5"/>
                  </a:cubicBezTo>
                  <a:cubicBezTo>
                    <a:pt x="103" y="8"/>
                    <a:pt x="110" y="13"/>
                    <a:pt x="115" y="19"/>
                  </a:cubicBezTo>
                  <a:cubicBezTo>
                    <a:pt x="120" y="25"/>
                    <a:pt x="124" y="32"/>
                    <a:pt x="127" y="41"/>
                  </a:cubicBezTo>
                  <a:cubicBezTo>
                    <a:pt x="129"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59" y="26"/>
                    <a:pt x="56" y="28"/>
                  </a:cubicBezTo>
                  <a:cubicBezTo>
                    <a:pt x="52" y="29"/>
                    <a:pt x="48" y="32"/>
                    <a:pt x="45" y="35"/>
                  </a:cubicBezTo>
                  <a:cubicBezTo>
                    <a:pt x="42" y="38"/>
                    <a:pt x="39" y="42"/>
                    <a:pt x="37" y="46"/>
                  </a:cubicBezTo>
                  <a:cubicBezTo>
                    <a:pt x="35" y="50"/>
                    <a:pt x="34" y="55"/>
                    <a:pt x="33" y="60"/>
                  </a:cubicBezTo>
                  <a:cubicBezTo>
                    <a:pt x="98" y="60"/>
                    <a:pt x="98" y="60"/>
                    <a:pt x="98" y="60"/>
                  </a:cubicBezTo>
                  <a:cubicBezTo>
                    <a:pt x="98"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6" name="Freeform 26">
              <a:extLst>
                <a:ext uri="{FF2B5EF4-FFF2-40B4-BE49-F238E27FC236}">
                  <a16:creationId xmlns:a16="http://schemas.microsoft.com/office/drawing/2014/main" id="{BB9E083C-7860-40C3-BBFB-1E09073D2951}"/>
                </a:ext>
              </a:extLst>
            </p:cNvPr>
            <p:cNvSpPr>
              <a:spLocks/>
            </p:cNvSpPr>
            <p:nvPr/>
          </p:nvSpPr>
          <p:spPr bwMode="black">
            <a:xfrm>
              <a:off x="2145879" y="6285404"/>
              <a:ext cx="167378" cy="114783"/>
            </a:xfrm>
            <a:custGeom>
              <a:avLst/>
              <a:gdLst/>
              <a:ahLst/>
              <a:cxnLst>
                <a:cxn ang="0">
                  <a:pos x="182" y="147"/>
                </a:cxn>
                <a:cxn ang="0">
                  <a:pos x="182" y="66"/>
                </a:cxn>
                <a:cxn ang="0">
                  <a:pos x="180" y="46"/>
                </a:cxn>
                <a:cxn ang="0">
                  <a:pos x="174" y="34"/>
                </a:cxn>
                <a:cxn ang="0">
                  <a:pos x="165" y="28"/>
                </a:cxn>
                <a:cxn ang="0">
                  <a:pos x="153" y="26"/>
                </a:cxn>
                <a:cxn ang="0">
                  <a:pos x="141" y="30"/>
                </a:cxn>
                <a:cxn ang="0">
                  <a:pos x="132" y="38"/>
                </a:cxn>
                <a:cxn ang="0">
                  <a:pos x="125" y="51"/>
                </a:cxn>
                <a:cxn ang="0">
                  <a:pos x="123" y="66"/>
                </a:cxn>
                <a:cxn ang="0">
                  <a:pos x="123" y="147"/>
                </a:cxn>
                <a:cxn ang="0">
                  <a:pos x="91" y="147"/>
                </a:cxn>
                <a:cxn ang="0">
                  <a:pos x="91" y="63"/>
                </a:cxn>
                <a:cxn ang="0">
                  <a:pos x="89" y="46"/>
                </a:cxn>
                <a:cxn ang="0">
                  <a:pos x="83" y="35"/>
                </a:cxn>
                <a:cxn ang="0">
                  <a:pos x="74" y="28"/>
                </a:cxn>
                <a:cxn ang="0">
                  <a:pos x="62" y="26"/>
                </a:cxn>
                <a:cxn ang="0">
                  <a:pos x="50" y="29"/>
                </a:cxn>
                <a:cxn ang="0">
                  <a:pos x="41" y="37"/>
                </a:cxn>
                <a:cxn ang="0">
                  <a:pos x="35"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7" y="37"/>
                    <a:pt x="174" y="34"/>
                  </a:cubicBezTo>
                  <a:cubicBezTo>
                    <a:pt x="172" y="31"/>
                    <a:pt x="169" y="29"/>
                    <a:pt x="165" y="28"/>
                  </a:cubicBezTo>
                  <a:cubicBezTo>
                    <a:pt x="162" y="27"/>
                    <a:pt x="158" y="26"/>
                    <a:pt x="153" y="26"/>
                  </a:cubicBezTo>
                  <a:cubicBezTo>
                    <a:pt x="149" y="26"/>
                    <a:pt x="145" y="27"/>
                    <a:pt x="141" y="30"/>
                  </a:cubicBezTo>
                  <a:cubicBezTo>
                    <a:pt x="137" y="32"/>
                    <a:pt x="134" y="35"/>
                    <a:pt x="132"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7" y="41"/>
                    <a:pt x="85" y="38"/>
                    <a:pt x="83" y="35"/>
                  </a:cubicBezTo>
                  <a:cubicBezTo>
                    <a:pt x="80" y="32"/>
                    <a:pt x="78" y="30"/>
                    <a:pt x="74" y="28"/>
                  </a:cubicBezTo>
                  <a:cubicBezTo>
                    <a:pt x="71" y="27"/>
                    <a:pt x="67" y="26"/>
                    <a:pt x="62" y="26"/>
                  </a:cubicBezTo>
                  <a:cubicBezTo>
                    <a:pt x="58" y="26"/>
                    <a:pt x="54" y="27"/>
                    <a:pt x="50" y="29"/>
                  </a:cubicBezTo>
                  <a:cubicBezTo>
                    <a:pt x="47" y="31"/>
                    <a:pt x="44" y="34"/>
                    <a:pt x="41" y="37"/>
                  </a:cubicBezTo>
                  <a:cubicBezTo>
                    <a:pt x="38" y="41"/>
                    <a:pt x="36" y="45"/>
                    <a:pt x="35"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60" y="2"/>
                    <a:pt x="68" y="0"/>
                    <a:pt x="78" y="0"/>
                  </a:cubicBezTo>
                  <a:cubicBezTo>
                    <a:pt x="83" y="0"/>
                    <a:pt x="88" y="1"/>
                    <a:pt x="92" y="2"/>
                  </a:cubicBezTo>
                  <a:cubicBezTo>
                    <a:pt x="96" y="3"/>
                    <a:pt x="100" y="5"/>
                    <a:pt x="104" y="7"/>
                  </a:cubicBezTo>
                  <a:cubicBezTo>
                    <a:pt x="107" y="10"/>
                    <a:pt x="110" y="13"/>
                    <a:pt x="113" y="16"/>
                  </a:cubicBezTo>
                  <a:cubicBezTo>
                    <a:pt x="116" y="20"/>
                    <a:pt x="118" y="24"/>
                    <a:pt x="119" y="28"/>
                  </a:cubicBezTo>
                  <a:cubicBezTo>
                    <a:pt x="125" y="18"/>
                    <a:pt x="132" y="11"/>
                    <a:pt x="140" y="7"/>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5" name="Group 534">
            <a:extLst>
              <a:ext uri="{FF2B5EF4-FFF2-40B4-BE49-F238E27FC236}">
                <a16:creationId xmlns:a16="http://schemas.microsoft.com/office/drawing/2014/main" id="{1AFCCE96-7DAC-4712-BFB5-A4538061D379}"/>
              </a:ext>
            </a:extLst>
          </p:cNvPr>
          <p:cNvGrpSpPr/>
          <p:nvPr/>
        </p:nvGrpSpPr>
        <p:grpSpPr bwMode="black">
          <a:xfrm>
            <a:off x="7610329" y="2750491"/>
            <a:ext cx="556387" cy="346579"/>
            <a:chOff x="2481885" y="4360116"/>
            <a:chExt cx="558662" cy="360056"/>
          </a:xfrm>
          <a:solidFill>
            <a:srgbClr val="FFFFFF"/>
          </a:solidFill>
          <a:effectLst/>
        </p:grpSpPr>
        <p:sp>
          <p:nvSpPr>
            <p:cNvPr id="563" name="Freeform 21">
              <a:extLst>
                <a:ext uri="{FF2B5EF4-FFF2-40B4-BE49-F238E27FC236}">
                  <a16:creationId xmlns:a16="http://schemas.microsoft.com/office/drawing/2014/main" id="{BABE55F0-1AA8-457C-9816-0FF6B29F9750}"/>
                </a:ext>
              </a:extLst>
            </p:cNvPr>
            <p:cNvSpPr>
              <a:spLocks/>
            </p:cNvSpPr>
            <p:nvPr/>
          </p:nvSpPr>
          <p:spPr bwMode="black">
            <a:xfrm>
              <a:off x="2481885" y="4360116"/>
              <a:ext cx="57060" cy="32954"/>
            </a:xfrm>
            <a:custGeom>
              <a:avLst/>
              <a:gdLst/>
              <a:ahLst/>
              <a:cxnLst>
                <a:cxn ang="0">
                  <a:pos x="105" y="0"/>
                </a:cxn>
                <a:cxn ang="0">
                  <a:pos x="109" y="7"/>
                </a:cxn>
                <a:cxn ang="0">
                  <a:pos x="0" y="63"/>
                </a:cxn>
                <a:cxn ang="0">
                  <a:pos x="105" y="0"/>
                </a:cxn>
              </a:cxnLst>
              <a:rect l="0" t="0" r="r" b="b"/>
              <a:pathLst>
                <a:path w="109" h="63">
                  <a:moveTo>
                    <a:pt x="105" y="0"/>
                  </a:moveTo>
                  <a:cubicBezTo>
                    <a:pt x="109" y="3"/>
                    <a:pt x="107" y="0"/>
                    <a:pt x="109" y="7"/>
                  </a:cubicBezTo>
                  <a:cubicBezTo>
                    <a:pt x="86" y="35"/>
                    <a:pt x="38" y="52"/>
                    <a:pt x="0" y="63"/>
                  </a:cubicBezTo>
                  <a:cubicBezTo>
                    <a:pt x="7" y="20"/>
                    <a:pt x="73" y="19"/>
                    <a:pt x="105"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4" name="Freeform 22">
              <a:extLst>
                <a:ext uri="{FF2B5EF4-FFF2-40B4-BE49-F238E27FC236}">
                  <a16:creationId xmlns:a16="http://schemas.microsoft.com/office/drawing/2014/main" id="{38EF80F8-6A26-4587-8004-F1BBE24CE9DA}"/>
                </a:ext>
              </a:extLst>
            </p:cNvPr>
            <p:cNvSpPr>
              <a:spLocks/>
            </p:cNvSpPr>
            <p:nvPr/>
          </p:nvSpPr>
          <p:spPr bwMode="black">
            <a:xfrm>
              <a:off x="2481885" y="4385108"/>
              <a:ext cx="57503" cy="34059"/>
            </a:xfrm>
            <a:custGeom>
              <a:avLst/>
              <a:gdLst/>
              <a:ahLst/>
              <a:cxnLst>
                <a:cxn ang="0">
                  <a:pos x="105" y="0"/>
                </a:cxn>
                <a:cxn ang="0">
                  <a:pos x="107" y="13"/>
                </a:cxn>
                <a:cxn ang="0">
                  <a:pos x="0" y="65"/>
                </a:cxn>
                <a:cxn ang="0">
                  <a:pos x="105" y="0"/>
                </a:cxn>
              </a:cxnLst>
              <a:rect l="0" t="0" r="r" b="b"/>
              <a:pathLst>
                <a:path w="110" h="65">
                  <a:moveTo>
                    <a:pt x="105" y="0"/>
                  </a:moveTo>
                  <a:cubicBezTo>
                    <a:pt x="110" y="4"/>
                    <a:pt x="110" y="7"/>
                    <a:pt x="107" y="13"/>
                  </a:cubicBezTo>
                  <a:cubicBezTo>
                    <a:pt x="94" y="38"/>
                    <a:pt x="29" y="57"/>
                    <a:pt x="0" y="65"/>
                  </a:cubicBezTo>
                  <a:cubicBezTo>
                    <a:pt x="8" y="21"/>
                    <a:pt x="74" y="21"/>
                    <a:pt x="105"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5" name="Freeform 23">
              <a:extLst>
                <a:ext uri="{FF2B5EF4-FFF2-40B4-BE49-F238E27FC236}">
                  <a16:creationId xmlns:a16="http://schemas.microsoft.com/office/drawing/2014/main" id="{155AC4DB-7503-4992-8A9D-54950EAD4A11}"/>
                </a:ext>
              </a:extLst>
            </p:cNvPr>
            <p:cNvSpPr>
              <a:spLocks/>
            </p:cNvSpPr>
            <p:nvPr/>
          </p:nvSpPr>
          <p:spPr bwMode="black">
            <a:xfrm>
              <a:off x="2500684" y="4428013"/>
              <a:ext cx="38704" cy="210991"/>
            </a:xfrm>
            <a:custGeom>
              <a:avLst/>
              <a:gdLst/>
              <a:ahLst/>
              <a:cxnLst>
                <a:cxn ang="0">
                  <a:pos x="29" y="0"/>
                </a:cxn>
                <a:cxn ang="0">
                  <a:pos x="42" y="94"/>
                </a:cxn>
                <a:cxn ang="0">
                  <a:pos x="62" y="334"/>
                </a:cxn>
                <a:cxn ang="0">
                  <a:pos x="33" y="403"/>
                </a:cxn>
                <a:cxn ang="0">
                  <a:pos x="25" y="402"/>
                </a:cxn>
                <a:cxn ang="0">
                  <a:pos x="14" y="167"/>
                </a:cxn>
                <a:cxn ang="0">
                  <a:pos x="0" y="58"/>
                </a:cxn>
                <a:cxn ang="0">
                  <a:pos x="29" y="0"/>
                </a:cxn>
              </a:cxnLst>
              <a:rect l="0" t="0" r="r" b="b"/>
              <a:pathLst>
                <a:path w="74" h="403">
                  <a:moveTo>
                    <a:pt x="29" y="0"/>
                  </a:moveTo>
                  <a:cubicBezTo>
                    <a:pt x="33" y="32"/>
                    <a:pt x="38" y="63"/>
                    <a:pt x="42" y="94"/>
                  </a:cubicBezTo>
                  <a:cubicBezTo>
                    <a:pt x="52" y="149"/>
                    <a:pt x="74" y="272"/>
                    <a:pt x="62" y="334"/>
                  </a:cubicBezTo>
                  <a:cubicBezTo>
                    <a:pt x="56" y="362"/>
                    <a:pt x="41" y="380"/>
                    <a:pt x="33" y="403"/>
                  </a:cubicBezTo>
                  <a:cubicBezTo>
                    <a:pt x="30" y="403"/>
                    <a:pt x="28" y="402"/>
                    <a:pt x="25" y="402"/>
                  </a:cubicBezTo>
                  <a:cubicBezTo>
                    <a:pt x="29" y="321"/>
                    <a:pt x="26" y="241"/>
                    <a:pt x="14" y="167"/>
                  </a:cubicBezTo>
                  <a:cubicBezTo>
                    <a:pt x="9" y="131"/>
                    <a:pt x="5" y="94"/>
                    <a:pt x="0" y="58"/>
                  </a:cubicBezTo>
                  <a:cubicBezTo>
                    <a:pt x="10" y="39"/>
                    <a:pt x="19" y="19"/>
                    <a:pt x="29"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6" name="Freeform 24">
              <a:extLst>
                <a:ext uri="{FF2B5EF4-FFF2-40B4-BE49-F238E27FC236}">
                  <a16:creationId xmlns:a16="http://schemas.microsoft.com/office/drawing/2014/main" id="{4AA8C89D-F95F-42B1-9474-6C4CF521B1DA}"/>
                </a:ext>
              </a:extLst>
            </p:cNvPr>
            <p:cNvSpPr>
              <a:spLocks/>
            </p:cNvSpPr>
            <p:nvPr/>
          </p:nvSpPr>
          <p:spPr bwMode="black">
            <a:xfrm>
              <a:off x="2559956" y="4430225"/>
              <a:ext cx="480591" cy="289947"/>
            </a:xfrm>
            <a:custGeom>
              <a:avLst/>
              <a:gdLst/>
              <a:ahLst/>
              <a:cxnLst>
                <a:cxn ang="0">
                  <a:pos x="912" y="390"/>
                </a:cxn>
                <a:cxn ang="0">
                  <a:pos x="824" y="369"/>
                </a:cxn>
                <a:cxn ang="0">
                  <a:pos x="670" y="371"/>
                </a:cxn>
                <a:cxn ang="0">
                  <a:pos x="298" y="390"/>
                </a:cxn>
                <a:cxn ang="0">
                  <a:pos x="156" y="545"/>
                </a:cxn>
                <a:cxn ang="0">
                  <a:pos x="52" y="526"/>
                </a:cxn>
                <a:cxn ang="0">
                  <a:pos x="0" y="505"/>
                </a:cxn>
                <a:cxn ang="0">
                  <a:pos x="4" y="493"/>
                </a:cxn>
                <a:cxn ang="0">
                  <a:pos x="275" y="369"/>
                </a:cxn>
                <a:cxn ang="0">
                  <a:pos x="227" y="252"/>
                </a:cxn>
                <a:cxn ang="0">
                  <a:pos x="246" y="202"/>
                </a:cxn>
                <a:cxn ang="0">
                  <a:pos x="258" y="211"/>
                </a:cxn>
                <a:cxn ang="0">
                  <a:pos x="298" y="334"/>
                </a:cxn>
                <a:cxn ang="0">
                  <a:pos x="523" y="334"/>
                </a:cxn>
                <a:cxn ang="0">
                  <a:pos x="521" y="328"/>
                </a:cxn>
                <a:cxn ang="0">
                  <a:pos x="390" y="221"/>
                </a:cxn>
                <a:cxn ang="0">
                  <a:pos x="377" y="225"/>
                </a:cxn>
                <a:cxn ang="0">
                  <a:pos x="325" y="181"/>
                </a:cxn>
                <a:cxn ang="0">
                  <a:pos x="528" y="0"/>
                </a:cxn>
                <a:cxn ang="0">
                  <a:pos x="528" y="56"/>
                </a:cxn>
                <a:cxn ang="0">
                  <a:pos x="365" y="121"/>
                </a:cxn>
                <a:cxn ang="0">
                  <a:pos x="430" y="181"/>
                </a:cxn>
                <a:cxn ang="0">
                  <a:pos x="530" y="284"/>
                </a:cxn>
                <a:cxn ang="0">
                  <a:pos x="561" y="334"/>
                </a:cxn>
                <a:cxn ang="0">
                  <a:pos x="663" y="242"/>
                </a:cxn>
                <a:cxn ang="0">
                  <a:pos x="667" y="244"/>
                </a:cxn>
                <a:cxn ang="0">
                  <a:pos x="757" y="334"/>
                </a:cxn>
                <a:cxn ang="0">
                  <a:pos x="797" y="328"/>
                </a:cxn>
                <a:cxn ang="0">
                  <a:pos x="816" y="242"/>
                </a:cxn>
                <a:cxn ang="0">
                  <a:pos x="818" y="246"/>
                </a:cxn>
                <a:cxn ang="0">
                  <a:pos x="885" y="332"/>
                </a:cxn>
                <a:cxn ang="0">
                  <a:pos x="866" y="257"/>
                </a:cxn>
                <a:cxn ang="0">
                  <a:pos x="887" y="221"/>
                </a:cxn>
                <a:cxn ang="0">
                  <a:pos x="889" y="221"/>
                </a:cxn>
                <a:cxn ang="0">
                  <a:pos x="907" y="254"/>
                </a:cxn>
                <a:cxn ang="0">
                  <a:pos x="912" y="390"/>
                </a:cxn>
              </a:cxnLst>
              <a:rect l="0" t="0" r="r" b="b"/>
              <a:pathLst>
                <a:path w="919" h="554">
                  <a:moveTo>
                    <a:pt x="912" y="390"/>
                  </a:moveTo>
                  <a:cubicBezTo>
                    <a:pt x="878" y="390"/>
                    <a:pt x="837" y="390"/>
                    <a:pt x="824" y="369"/>
                  </a:cubicBezTo>
                  <a:cubicBezTo>
                    <a:pt x="794" y="405"/>
                    <a:pt x="705" y="389"/>
                    <a:pt x="670" y="371"/>
                  </a:cubicBezTo>
                  <a:cubicBezTo>
                    <a:pt x="608" y="410"/>
                    <a:pt x="398" y="390"/>
                    <a:pt x="298" y="390"/>
                  </a:cubicBezTo>
                  <a:cubicBezTo>
                    <a:pt x="298" y="458"/>
                    <a:pt x="212" y="533"/>
                    <a:pt x="156" y="545"/>
                  </a:cubicBezTo>
                  <a:cubicBezTo>
                    <a:pt x="116" y="554"/>
                    <a:pt x="78" y="536"/>
                    <a:pt x="52" y="526"/>
                  </a:cubicBezTo>
                  <a:cubicBezTo>
                    <a:pt x="35" y="519"/>
                    <a:pt x="18" y="512"/>
                    <a:pt x="0" y="505"/>
                  </a:cubicBezTo>
                  <a:cubicBezTo>
                    <a:pt x="2" y="501"/>
                    <a:pt x="3" y="497"/>
                    <a:pt x="4" y="493"/>
                  </a:cubicBezTo>
                  <a:cubicBezTo>
                    <a:pt x="124" y="533"/>
                    <a:pt x="253" y="464"/>
                    <a:pt x="275" y="369"/>
                  </a:cubicBezTo>
                  <a:cubicBezTo>
                    <a:pt x="287" y="315"/>
                    <a:pt x="246" y="277"/>
                    <a:pt x="227" y="252"/>
                  </a:cubicBezTo>
                  <a:cubicBezTo>
                    <a:pt x="233" y="235"/>
                    <a:pt x="240" y="218"/>
                    <a:pt x="246" y="202"/>
                  </a:cubicBezTo>
                  <a:cubicBezTo>
                    <a:pt x="250" y="205"/>
                    <a:pt x="254" y="208"/>
                    <a:pt x="258" y="211"/>
                  </a:cubicBezTo>
                  <a:cubicBezTo>
                    <a:pt x="277" y="251"/>
                    <a:pt x="298" y="267"/>
                    <a:pt x="298" y="334"/>
                  </a:cubicBezTo>
                  <a:cubicBezTo>
                    <a:pt x="373" y="334"/>
                    <a:pt x="448" y="334"/>
                    <a:pt x="523" y="334"/>
                  </a:cubicBezTo>
                  <a:cubicBezTo>
                    <a:pt x="522" y="332"/>
                    <a:pt x="521" y="330"/>
                    <a:pt x="521" y="328"/>
                  </a:cubicBezTo>
                  <a:cubicBezTo>
                    <a:pt x="480" y="293"/>
                    <a:pt x="449" y="237"/>
                    <a:pt x="390" y="221"/>
                  </a:cubicBezTo>
                  <a:cubicBezTo>
                    <a:pt x="384" y="229"/>
                    <a:pt x="384" y="231"/>
                    <a:pt x="377" y="225"/>
                  </a:cubicBezTo>
                  <a:cubicBezTo>
                    <a:pt x="356" y="216"/>
                    <a:pt x="339" y="196"/>
                    <a:pt x="325" y="181"/>
                  </a:cubicBezTo>
                  <a:cubicBezTo>
                    <a:pt x="324" y="59"/>
                    <a:pt x="436" y="25"/>
                    <a:pt x="528" y="0"/>
                  </a:cubicBezTo>
                  <a:cubicBezTo>
                    <a:pt x="528" y="19"/>
                    <a:pt x="528" y="37"/>
                    <a:pt x="528" y="56"/>
                  </a:cubicBezTo>
                  <a:cubicBezTo>
                    <a:pt x="488" y="65"/>
                    <a:pt x="387" y="95"/>
                    <a:pt x="365" y="121"/>
                  </a:cubicBezTo>
                  <a:cubicBezTo>
                    <a:pt x="371" y="148"/>
                    <a:pt x="411" y="166"/>
                    <a:pt x="430" y="181"/>
                  </a:cubicBezTo>
                  <a:cubicBezTo>
                    <a:pt x="467" y="209"/>
                    <a:pt x="503" y="246"/>
                    <a:pt x="530" y="284"/>
                  </a:cubicBezTo>
                  <a:cubicBezTo>
                    <a:pt x="540" y="301"/>
                    <a:pt x="551" y="318"/>
                    <a:pt x="561" y="334"/>
                  </a:cubicBezTo>
                  <a:cubicBezTo>
                    <a:pt x="684" y="337"/>
                    <a:pt x="635" y="316"/>
                    <a:pt x="663" y="242"/>
                  </a:cubicBezTo>
                  <a:cubicBezTo>
                    <a:pt x="664" y="243"/>
                    <a:pt x="665" y="243"/>
                    <a:pt x="667" y="244"/>
                  </a:cubicBezTo>
                  <a:cubicBezTo>
                    <a:pt x="674" y="294"/>
                    <a:pt x="696" y="334"/>
                    <a:pt x="757" y="334"/>
                  </a:cubicBezTo>
                  <a:cubicBezTo>
                    <a:pt x="772" y="334"/>
                    <a:pt x="788" y="335"/>
                    <a:pt x="797" y="328"/>
                  </a:cubicBezTo>
                  <a:cubicBezTo>
                    <a:pt x="814" y="317"/>
                    <a:pt x="809" y="263"/>
                    <a:pt x="816" y="242"/>
                  </a:cubicBezTo>
                  <a:cubicBezTo>
                    <a:pt x="817" y="243"/>
                    <a:pt x="818" y="245"/>
                    <a:pt x="818" y="246"/>
                  </a:cubicBezTo>
                  <a:cubicBezTo>
                    <a:pt x="831" y="274"/>
                    <a:pt x="834" y="354"/>
                    <a:pt x="885" y="332"/>
                  </a:cubicBezTo>
                  <a:cubicBezTo>
                    <a:pt x="914" y="318"/>
                    <a:pt x="877" y="266"/>
                    <a:pt x="866" y="257"/>
                  </a:cubicBezTo>
                  <a:cubicBezTo>
                    <a:pt x="873" y="245"/>
                    <a:pt x="880" y="233"/>
                    <a:pt x="887" y="221"/>
                  </a:cubicBezTo>
                  <a:cubicBezTo>
                    <a:pt x="888" y="221"/>
                    <a:pt x="889" y="221"/>
                    <a:pt x="889" y="221"/>
                  </a:cubicBezTo>
                  <a:cubicBezTo>
                    <a:pt x="895" y="232"/>
                    <a:pt x="901" y="243"/>
                    <a:pt x="907" y="254"/>
                  </a:cubicBezTo>
                  <a:cubicBezTo>
                    <a:pt x="919" y="288"/>
                    <a:pt x="912" y="346"/>
                    <a:pt x="912" y="39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7" name="Freeform 25">
              <a:extLst>
                <a:ext uri="{FF2B5EF4-FFF2-40B4-BE49-F238E27FC236}">
                  <a16:creationId xmlns:a16="http://schemas.microsoft.com/office/drawing/2014/main" id="{02B7AB98-F11D-4AC8-8AFC-B328E01E61A0}"/>
                </a:ext>
              </a:extLst>
            </p:cNvPr>
            <p:cNvSpPr>
              <a:spLocks/>
            </p:cNvSpPr>
            <p:nvPr/>
          </p:nvSpPr>
          <p:spPr bwMode="black">
            <a:xfrm>
              <a:off x="2949648" y="4436418"/>
              <a:ext cx="39146" cy="38262"/>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7" y="41"/>
                    <a:pt x="59" y="57"/>
                    <a:pt x="50" y="73"/>
                  </a:cubicBezTo>
                  <a:cubicBezTo>
                    <a:pt x="34" y="64"/>
                    <a:pt x="17" y="56"/>
                    <a:pt x="0" y="48"/>
                  </a:cubicBezTo>
                  <a:cubicBezTo>
                    <a:pt x="7" y="32"/>
                    <a:pt x="14" y="16"/>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8" name="Freeform 26">
              <a:extLst>
                <a:ext uri="{FF2B5EF4-FFF2-40B4-BE49-F238E27FC236}">
                  <a16:creationId xmlns:a16="http://schemas.microsoft.com/office/drawing/2014/main" id="{B4164237-C42E-4F10-8954-9370CA118256}"/>
                </a:ext>
              </a:extLst>
            </p:cNvPr>
            <p:cNvSpPr>
              <a:spLocks/>
            </p:cNvSpPr>
            <p:nvPr/>
          </p:nvSpPr>
          <p:spPr bwMode="black">
            <a:xfrm>
              <a:off x="2981938" y="4466275"/>
              <a:ext cx="39367" cy="38262"/>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6" y="41"/>
                    <a:pt x="58" y="57"/>
                    <a:pt x="50"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9" name="Freeform 27">
              <a:extLst>
                <a:ext uri="{FF2B5EF4-FFF2-40B4-BE49-F238E27FC236}">
                  <a16:creationId xmlns:a16="http://schemas.microsoft.com/office/drawing/2014/main" id="{20057164-ED0D-418B-8671-8BEF93375B08}"/>
                </a:ext>
              </a:extLst>
            </p:cNvPr>
            <p:cNvSpPr>
              <a:spLocks/>
            </p:cNvSpPr>
            <p:nvPr/>
          </p:nvSpPr>
          <p:spPr bwMode="black">
            <a:xfrm>
              <a:off x="2943898" y="4481535"/>
              <a:ext cx="39146" cy="3804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6" name="Group 535">
            <a:extLst>
              <a:ext uri="{FF2B5EF4-FFF2-40B4-BE49-F238E27FC236}">
                <a16:creationId xmlns:a16="http://schemas.microsoft.com/office/drawing/2014/main" id="{C94B9149-1FC2-403D-A572-EB536B63FF8D}"/>
              </a:ext>
            </a:extLst>
          </p:cNvPr>
          <p:cNvGrpSpPr/>
          <p:nvPr/>
        </p:nvGrpSpPr>
        <p:grpSpPr bwMode="black">
          <a:xfrm>
            <a:off x="8620113" y="2834298"/>
            <a:ext cx="647186" cy="178964"/>
            <a:chOff x="6791943" y="4414224"/>
            <a:chExt cx="649833" cy="185924"/>
          </a:xfrm>
          <a:solidFill>
            <a:srgbClr val="FFFFFF"/>
          </a:solidFill>
          <a:effectLst/>
        </p:grpSpPr>
        <p:sp>
          <p:nvSpPr>
            <p:cNvPr id="557" name="Freeform 22">
              <a:extLst>
                <a:ext uri="{FF2B5EF4-FFF2-40B4-BE49-F238E27FC236}">
                  <a16:creationId xmlns:a16="http://schemas.microsoft.com/office/drawing/2014/main" id="{C9BAE71B-80B1-4FFF-BBAA-02C07882A214}"/>
                </a:ext>
              </a:extLst>
            </p:cNvPr>
            <p:cNvSpPr>
              <a:spLocks/>
            </p:cNvSpPr>
            <p:nvPr/>
          </p:nvSpPr>
          <p:spPr bwMode="black">
            <a:xfrm>
              <a:off x="6791943" y="4422166"/>
              <a:ext cx="145129" cy="177982"/>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7" y="0"/>
                </a:cxn>
                <a:cxn ang="0">
                  <a:pos x="126" y="1"/>
                </a:cxn>
                <a:cxn ang="0">
                  <a:pos x="142" y="4"/>
                </a:cxn>
                <a:cxn ang="0">
                  <a:pos x="155" y="7"/>
                </a:cxn>
                <a:cxn ang="0">
                  <a:pos x="164" y="11"/>
                </a:cxn>
                <a:cxn ang="0">
                  <a:pos x="164" y="45"/>
                </a:cxn>
                <a:cxn ang="0">
                  <a:pos x="153" y="39"/>
                </a:cxn>
                <a:cxn ang="0">
                  <a:pos x="139" y="34"/>
                </a:cxn>
                <a:cxn ang="0">
                  <a:pos x="123" y="31"/>
                </a:cxn>
                <a:cxn ang="0">
                  <a:pos x="105" y="29"/>
                </a:cxn>
                <a:cxn ang="0">
                  <a:pos x="78" y="35"/>
                </a:cxn>
                <a:cxn ang="0">
                  <a:pos x="56" y="50"/>
                </a:cxn>
                <a:cxn ang="0">
                  <a:pos x="41" y="73"/>
                </a:cxn>
                <a:cxn ang="0">
                  <a:pos x="35" y="105"/>
                </a:cxn>
                <a:cxn ang="0">
                  <a:pos x="40" y="138"/>
                </a:cxn>
                <a:cxn ang="0">
                  <a:pos x="54"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7" y="2"/>
                    <a:pt x="97" y="0"/>
                    <a:pt x="107"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5" y="29"/>
                  </a:cubicBezTo>
                  <a:cubicBezTo>
                    <a:pt x="96" y="29"/>
                    <a:pt x="87" y="31"/>
                    <a:pt x="78" y="35"/>
                  </a:cubicBezTo>
                  <a:cubicBezTo>
                    <a:pt x="69" y="38"/>
                    <a:pt x="62" y="43"/>
                    <a:pt x="56" y="50"/>
                  </a:cubicBezTo>
                  <a:cubicBezTo>
                    <a:pt x="49" y="56"/>
                    <a:pt x="44" y="64"/>
                    <a:pt x="41" y="73"/>
                  </a:cubicBezTo>
                  <a:cubicBezTo>
                    <a:pt x="37" y="83"/>
                    <a:pt x="35" y="93"/>
                    <a:pt x="35" y="105"/>
                  </a:cubicBezTo>
                  <a:cubicBezTo>
                    <a:pt x="35" y="118"/>
                    <a:pt x="37" y="129"/>
                    <a:pt x="40" y="138"/>
                  </a:cubicBezTo>
                  <a:cubicBezTo>
                    <a:pt x="44" y="148"/>
                    <a:pt x="48" y="155"/>
                    <a:pt x="54" y="161"/>
                  </a:cubicBezTo>
                  <a:cubicBezTo>
                    <a:pt x="60"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8" name="Freeform 23">
              <a:extLst>
                <a:ext uri="{FF2B5EF4-FFF2-40B4-BE49-F238E27FC236}">
                  <a16:creationId xmlns:a16="http://schemas.microsoft.com/office/drawing/2014/main" id="{FA7961F0-088E-40A7-8BF9-6C9E79F23A5A}"/>
                </a:ext>
              </a:extLst>
            </p:cNvPr>
            <p:cNvSpPr>
              <a:spLocks/>
            </p:cNvSpPr>
            <p:nvPr/>
          </p:nvSpPr>
          <p:spPr bwMode="black">
            <a:xfrm>
              <a:off x="6967037" y="4472348"/>
              <a:ext cx="70760" cy="124551"/>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9" name="Freeform 24">
              <a:extLst>
                <a:ext uri="{FF2B5EF4-FFF2-40B4-BE49-F238E27FC236}">
                  <a16:creationId xmlns:a16="http://schemas.microsoft.com/office/drawing/2014/main" id="{B39ED4CD-965F-42AD-906F-53F2766F51D2}"/>
                </a:ext>
              </a:extLst>
            </p:cNvPr>
            <p:cNvSpPr>
              <a:spLocks noEditPoints="1"/>
            </p:cNvSpPr>
            <p:nvPr/>
          </p:nvSpPr>
          <p:spPr bwMode="black">
            <a:xfrm>
              <a:off x="7042129" y="4471626"/>
              <a:ext cx="102890" cy="128522"/>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0" name="Freeform 25">
              <a:extLst>
                <a:ext uri="{FF2B5EF4-FFF2-40B4-BE49-F238E27FC236}">
                  <a16:creationId xmlns:a16="http://schemas.microsoft.com/office/drawing/2014/main" id="{B971CE36-B191-46BE-8578-772EA87EE853}"/>
                </a:ext>
              </a:extLst>
            </p:cNvPr>
            <p:cNvSpPr>
              <a:spLocks/>
            </p:cNvSpPr>
            <p:nvPr/>
          </p:nvSpPr>
          <p:spPr bwMode="black">
            <a:xfrm>
              <a:off x="7155489" y="4474153"/>
              <a:ext cx="104695" cy="122746"/>
            </a:xfrm>
            <a:custGeom>
              <a:avLst/>
              <a:gdLst/>
              <a:ahLst/>
              <a:cxnLst>
                <a:cxn ang="0">
                  <a:pos x="108" y="279"/>
                </a:cxn>
                <a:cxn ang="0">
                  <a:pos x="290" y="279"/>
                </a:cxn>
                <a:cxn ang="0">
                  <a:pos x="290" y="340"/>
                </a:cxn>
                <a:cxn ang="0">
                  <a:pos x="0" y="340"/>
                </a:cxn>
                <a:cxn ang="0">
                  <a:pos x="0" y="314"/>
                </a:cxn>
                <a:cxn ang="0">
                  <a:pos x="184" y="61"/>
                </a:cxn>
                <a:cxn ang="0">
                  <a:pos x="19" y="61"/>
                </a:cxn>
                <a:cxn ang="0">
                  <a:pos x="19" y="0"/>
                </a:cxn>
                <a:cxn ang="0">
                  <a:pos x="290" y="0"/>
                </a:cxn>
                <a:cxn ang="0">
                  <a:pos x="290" y="30"/>
                </a:cxn>
                <a:cxn ang="0">
                  <a:pos x="108" y="279"/>
                </a:cxn>
              </a:cxnLst>
              <a:rect l="0" t="0" r="r" b="b"/>
              <a:pathLst>
                <a:path w="290" h="340">
                  <a:moveTo>
                    <a:pt x="108" y="279"/>
                  </a:moveTo>
                  <a:lnTo>
                    <a:pt x="290" y="279"/>
                  </a:lnTo>
                  <a:lnTo>
                    <a:pt x="290" y="340"/>
                  </a:lnTo>
                  <a:lnTo>
                    <a:pt x="0" y="340"/>
                  </a:lnTo>
                  <a:lnTo>
                    <a:pt x="0" y="314"/>
                  </a:lnTo>
                  <a:lnTo>
                    <a:pt x="184" y="61"/>
                  </a:lnTo>
                  <a:lnTo>
                    <a:pt x="19" y="61"/>
                  </a:lnTo>
                  <a:lnTo>
                    <a:pt x="19" y="0"/>
                  </a:lnTo>
                  <a:lnTo>
                    <a:pt x="290" y="0"/>
                  </a:lnTo>
                  <a:lnTo>
                    <a:pt x="290" y="30"/>
                  </a:lnTo>
                  <a:lnTo>
                    <a:pt x="108" y="27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1" name="Freeform 26">
              <a:extLst>
                <a:ext uri="{FF2B5EF4-FFF2-40B4-BE49-F238E27FC236}">
                  <a16:creationId xmlns:a16="http://schemas.microsoft.com/office/drawing/2014/main" id="{2B042454-8A86-434A-A791-F244AF4CB675}"/>
                </a:ext>
              </a:extLst>
            </p:cNvPr>
            <p:cNvSpPr>
              <a:spLocks noEditPoints="1"/>
            </p:cNvSpPr>
            <p:nvPr/>
          </p:nvSpPr>
          <p:spPr bwMode="black">
            <a:xfrm>
              <a:off x="7275708" y="4414224"/>
              <a:ext cx="33936" cy="182675"/>
            </a:xfrm>
            <a:custGeom>
              <a:avLst/>
              <a:gdLst/>
              <a:ahLst/>
              <a:cxnLst>
                <a:cxn ang="0">
                  <a:pos x="40" y="20"/>
                </a:cxn>
                <a:cxn ang="0">
                  <a:pos x="39"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9" y="12"/>
                </a:cxn>
                <a:cxn ang="0">
                  <a:pos x="40" y="20"/>
                </a:cxn>
                <a:cxn ang="0">
                  <a:pos x="4" y="214"/>
                </a:cxn>
                <a:cxn ang="0">
                  <a:pos x="4" y="70"/>
                </a:cxn>
                <a:cxn ang="0">
                  <a:pos x="36" y="70"/>
                </a:cxn>
                <a:cxn ang="0">
                  <a:pos x="36" y="214"/>
                </a:cxn>
                <a:cxn ang="0">
                  <a:pos x="4" y="214"/>
                </a:cxn>
              </a:cxnLst>
              <a:rect l="0" t="0" r="r" b="b"/>
              <a:pathLst>
                <a:path w="40" h="214">
                  <a:moveTo>
                    <a:pt x="40" y="20"/>
                  </a:moveTo>
                  <a:cubicBezTo>
                    <a:pt x="40" y="22"/>
                    <a:pt x="40" y="24"/>
                    <a:pt x="39" y="27"/>
                  </a:cubicBezTo>
                  <a:cubicBezTo>
                    <a:pt x="38" y="29"/>
                    <a:pt x="36" y="31"/>
                    <a:pt x="34" y="33"/>
                  </a:cubicBezTo>
                  <a:cubicBezTo>
                    <a:pt x="33" y="34"/>
                    <a:pt x="31"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6" y="1"/>
                    <a:pt x="28" y="2"/>
                  </a:cubicBezTo>
                  <a:cubicBezTo>
                    <a:pt x="30" y="3"/>
                    <a:pt x="33" y="4"/>
                    <a:pt x="34" y="6"/>
                  </a:cubicBezTo>
                  <a:cubicBezTo>
                    <a:pt x="36" y="8"/>
                    <a:pt x="38" y="10"/>
                    <a:pt x="39" y="12"/>
                  </a:cubicBezTo>
                  <a:cubicBezTo>
                    <a:pt x="40" y="14"/>
                    <a:pt x="40" y="17"/>
                    <a:pt x="40" y="20"/>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2" name="Freeform 27">
              <a:extLst>
                <a:ext uri="{FF2B5EF4-FFF2-40B4-BE49-F238E27FC236}">
                  <a16:creationId xmlns:a16="http://schemas.microsoft.com/office/drawing/2014/main" id="{1C776E7D-CA53-47DA-943B-DEDAA4A0597C}"/>
                </a:ext>
              </a:extLst>
            </p:cNvPr>
            <p:cNvSpPr>
              <a:spLocks noEditPoints="1"/>
            </p:cNvSpPr>
            <p:nvPr/>
          </p:nvSpPr>
          <p:spPr bwMode="black">
            <a:xfrm>
              <a:off x="7329499" y="4471626"/>
              <a:ext cx="112277" cy="128522"/>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7" name="Group 536">
            <a:extLst>
              <a:ext uri="{FF2B5EF4-FFF2-40B4-BE49-F238E27FC236}">
                <a16:creationId xmlns:a16="http://schemas.microsoft.com/office/drawing/2014/main" id="{C259D0EF-6823-4327-9633-FB580E3C7202}"/>
              </a:ext>
            </a:extLst>
          </p:cNvPr>
          <p:cNvGrpSpPr/>
          <p:nvPr/>
        </p:nvGrpSpPr>
        <p:grpSpPr bwMode="black">
          <a:xfrm>
            <a:off x="6454713" y="5405045"/>
            <a:ext cx="715639" cy="287487"/>
            <a:chOff x="7844547" y="4357855"/>
            <a:chExt cx="718565" cy="298667"/>
          </a:xfrm>
          <a:solidFill>
            <a:srgbClr val="FFFFFF"/>
          </a:solidFill>
          <a:effectLst/>
        </p:grpSpPr>
        <p:sp>
          <p:nvSpPr>
            <p:cNvPr id="553" name="Freeform 18">
              <a:extLst>
                <a:ext uri="{FF2B5EF4-FFF2-40B4-BE49-F238E27FC236}">
                  <a16:creationId xmlns:a16="http://schemas.microsoft.com/office/drawing/2014/main" id="{4C54A3ED-F7AF-44AC-83F8-A8EFE01D23A9}"/>
                </a:ext>
              </a:extLst>
            </p:cNvPr>
            <p:cNvSpPr>
              <a:spLocks/>
            </p:cNvSpPr>
            <p:nvPr/>
          </p:nvSpPr>
          <p:spPr bwMode="black">
            <a:xfrm>
              <a:off x="8301916" y="4357855"/>
              <a:ext cx="261196" cy="298667"/>
            </a:xfrm>
            <a:custGeom>
              <a:avLst/>
              <a:gdLst/>
              <a:ahLst/>
              <a:cxnLst>
                <a:cxn ang="0">
                  <a:pos x="469" y="441"/>
                </a:cxn>
                <a:cxn ang="0">
                  <a:pos x="419" y="441"/>
                </a:cxn>
                <a:cxn ang="0">
                  <a:pos x="394" y="98"/>
                </a:cxn>
                <a:cxn ang="0">
                  <a:pos x="246" y="134"/>
                </a:cxn>
                <a:cxn ang="0">
                  <a:pos x="362" y="178"/>
                </a:cxn>
                <a:cxn ang="0">
                  <a:pos x="294" y="507"/>
                </a:cxn>
                <a:cxn ang="0">
                  <a:pos x="51" y="572"/>
                </a:cxn>
                <a:cxn ang="0">
                  <a:pos x="1" y="572"/>
                </a:cxn>
                <a:cxn ang="0">
                  <a:pos x="252" y="478"/>
                </a:cxn>
                <a:cxn ang="0">
                  <a:pos x="339" y="386"/>
                </a:cxn>
                <a:cxn ang="0">
                  <a:pos x="260" y="186"/>
                </a:cxn>
                <a:cxn ang="0">
                  <a:pos x="212" y="441"/>
                </a:cxn>
                <a:cxn ang="0">
                  <a:pos x="164" y="441"/>
                </a:cxn>
                <a:cxn ang="0">
                  <a:pos x="114" y="184"/>
                </a:cxn>
                <a:cxn ang="0">
                  <a:pos x="78" y="441"/>
                </a:cxn>
                <a:cxn ang="0">
                  <a:pos x="28" y="441"/>
                </a:cxn>
                <a:cxn ang="0">
                  <a:pos x="89" y="149"/>
                </a:cxn>
                <a:cxn ang="0">
                  <a:pos x="154" y="149"/>
                </a:cxn>
                <a:cxn ang="0">
                  <a:pos x="195" y="184"/>
                </a:cxn>
                <a:cxn ang="0">
                  <a:pos x="195" y="180"/>
                </a:cxn>
                <a:cxn ang="0">
                  <a:pos x="210" y="165"/>
                </a:cxn>
                <a:cxn ang="0">
                  <a:pos x="385" y="40"/>
                </a:cxn>
                <a:cxn ang="0">
                  <a:pos x="469" y="441"/>
                </a:cxn>
              </a:cxnLst>
              <a:rect l="0" t="0" r="r" b="b"/>
              <a:pathLst>
                <a:path w="501" h="572">
                  <a:moveTo>
                    <a:pt x="469" y="441"/>
                  </a:moveTo>
                  <a:cubicBezTo>
                    <a:pt x="453" y="441"/>
                    <a:pt x="436" y="441"/>
                    <a:pt x="419" y="441"/>
                  </a:cubicBezTo>
                  <a:cubicBezTo>
                    <a:pt x="421" y="345"/>
                    <a:pt x="436" y="150"/>
                    <a:pt x="394" y="98"/>
                  </a:cubicBezTo>
                  <a:cubicBezTo>
                    <a:pt x="362" y="56"/>
                    <a:pt x="225" y="53"/>
                    <a:pt x="246" y="134"/>
                  </a:cubicBezTo>
                  <a:cubicBezTo>
                    <a:pt x="285" y="158"/>
                    <a:pt x="332" y="139"/>
                    <a:pt x="362" y="178"/>
                  </a:cubicBezTo>
                  <a:cubicBezTo>
                    <a:pt x="436" y="278"/>
                    <a:pt x="383" y="468"/>
                    <a:pt x="294" y="507"/>
                  </a:cubicBezTo>
                  <a:cubicBezTo>
                    <a:pt x="229" y="535"/>
                    <a:pt x="52" y="488"/>
                    <a:pt x="51" y="572"/>
                  </a:cubicBezTo>
                  <a:cubicBezTo>
                    <a:pt x="34" y="572"/>
                    <a:pt x="17" y="572"/>
                    <a:pt x="1" y="572"/>
                  </a:cubicBezTo>
                  <a:cubicBezTo>
                    <a:pt x="2" y="437"/>
                    <a:pt x="141" y="502"/>
                    <a:pt x="252" y="478"/>
                  </a:cubicBezTo>
                  <a:cubicBezTo>
                    <a:pt x="301" y="467"/>
                    <a:pt x="326" y="432"/>
                    <a:pt x="339" y="386"/>
                  </a:cubicBezTo>
                  <a:cubicBezTo>
                    <a:pt x="359" y="310"/>
                    <a:pt x="354" y="161"/>
                    <a:pt x="260" y="186"/>
                  </a:cubicBezTo>
                  <a:cubicBezTo>
                    <a:pt x="188" y="205"/>
                    <a:pt x="210" y="352"/>
                    <a:pt x="212" y="441"/>
                  </a:cubicBezTo>
                  <a:cubicBezTo>
                    <a:pt x="196" y="441"/>
                    <a:pt x="180" y="441"/>
                    <a:pt x="164" y="441"/>
                  </a:cubicBezTo>
                  <a:cubicBezTo>
                    <a:pt x="165" y="373"/>
                    <a:pt x="187" y="171"/>
                    <a:pt x="114" y="184"/>
                  </a:cubicBezTo>
                  <a:cubicBezTo>
                    <a:pt x="58" y="194"/>
                    <a:pt x="76" y="370"/>
                    <a:pt x="78" y="441"/>
                  </a:cubicBezTo>
                  <a:cubicBezTo>
                    <a:pt x="61" y="441"/>
                    <a:pt x="44" y="441"/>
                    <a:pt x="28" y="441"/>
                  </a:cubicBezTo>
                  <a:cubicBezTo>
                    <a:pt x="26" y="325"/>
                    <a:pt x="0" y="181"/>
                    <a:pt x="89" y="149"/>
                  </a:cubicBezTo>
                  <a:cubicBezTo>
                    <a:pt x="107" y="143"/>
                    <a:pt x="136" y="142"/>
                    <a:pt x="154" y="149"/>
                  </a:cubicBezTo>
                  <a:cubicBezTo>
                    <a:pt x="172" y="157"/>
                    <a:pt x="181" y="173"/>
                    <a:pt x="195" y="184"/>
                  </a:cubicBezTo>
                  <a:cubicBezTo>
                    <a:pt x="195" y="183"/>
                    <a:pt x="195" y="181"/>
                    <a:pt x="195" y="180"/>
                  </a:cubicBezTo>
                  <a:cubicBezTo>
                    <a:pt x="200" y="175"/>
                    <a:pt x="205" y="170"/>
                    <a:pt x="210" y="165"/>
                  </a:cubicBezTo>
                  <a:cubicBezTo>
                    <a:pt x="138" y="64"/>
                    <a:pt x="291" y="0"/>
                    <a:pt x="385" y="40"/>
                  </a:cubicBezTo>
                  <a:cubicBezTo>
                    <a:pt x="501" y="90"/>
                    <a:pt x="471" y="279"/>
                    <a:pt x="469" y="441"/>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4" name="Freeform 20">
              <a:extLst>
                <a:ext uri="{FF2B5EF4-FFF2-40B4-BE49-F238E27FC236}">
                  <a16:creationId xmlns:a16="http://schemas.microsoft.com/office/drawing/2014/main" id="{D69DB50F-9F97-4429-ADC8-357CC7AC5F56}"/>
                </a:ext>
              </a:extLst>
            </p:cNvPr>
            <p:cNvSpPr>
              <a:spLocks/>
            </p:cNvSpPr>
            <p:nvPr/>
          </p:nvSpPr>
          <p:spPr bwMode="black">
            <a:xfrm>
              <a:off x="7844547" y="4433018"/>
              <a:ext cx="175674" cy="223504"/>
            </a:xfrm>
            <a:custGeom>
              <a:avLst/>
              <a:gdLst/>
              <a:ahLst/>
              <a:cxnLst>
                <a:cxn ang="0">
                  <a:pos x="27" y="0"/>
                </a:cxn>
                <a:cxn ang="0">
                  <a:pos x="258" y="0"/>
                </a:cxn>
                <a:cxn ang="0">
                  <a:pos x="258" y="40"/>
                </a:cxn>
                <a:cxn ang="0">
                  <a:pos x="192" y="40"/>
                </a:cxn>
                <a:cxn ang="0">
                  <a:pos x="192" y="119"/>
                </a:cxn>
                <a:cxn ang="0">
                  <a:pos x="302" y="286"/>
                </a:cxn>
                <a:cxn ang="0">
                  <a:pos x="198" y="376"/>
                </a:cxn>
                <a:cxn ang="0">
                  <a:pos x="50" y="428"/>
                </a:cxn>
                <a:cxn ang="0">
                  <a:pos x="0" y="428"/>
                </a:cxn>
                <a:cxn ang="0">
                  <a:pos x="246" y="301"/>
                </a:cxn>
                <a:cxn ang="0">
                  <a:pos x="221" y="148"/>
                </a:cxn>
                <a:cxn ang="0">
                  <a:pos x="215" y="149"/>
                </a:cxn>
                <a:cxn ang="0">
                  <a:pos x="192" y="297"/>
                </a:cxn>
                <a:cxn ang="0">
                  <a:pos x="142" y="297"/>
                </a:cxn>
                <a:cxn ang="0">
                  <a:pos x="142" y="40"/>
                </a:cxn>
                <a:cxn ang="0">
                  <a:pos x="77" y="40"/>
                </a:cxn>
                <a:cxn ang="0">
                  <a:pos x="77" y="297"/>
                </a:cxn>
                <a:cxn ang="0">
                  <a:pos x="27" y="297"/>
                </a:cxn>
                <a:cxn ang="0">
                  <a:pos x="27" y="0"/>
                </a:cxn>
              </a:cxnLst>
              <a:rect l="0" t="0" r="r" b="b"/>
              <a:pathLst>
                <a:path w="337" h="428">
                  <a:moveTo>
                    <a:pt x="27" y="0"/>
                  </a:moveTo>
                  <a:cubicBezTo>
                    <a:pt x="104" y="0"/>
                    <a:pt x="181" y="0"/>
                    <a:pt x="258" y="0"/>
                  </a:cubicBezTo>
                  <a:cubicBezTo>
                    <a:pt x="258" y="13"/>
                    <a:pt x="258" y="27"/>
                    <a:pt x="258" y="40"/>
                  </a:cubicBezTo>
                  <a:cubicBezTo>
                    <a:pt x="236" y="40"/>
                    <a:pt x="214" y="40"/>
                    <a:pt x="192" y="40"/>
                  </a:cubicBezTo>
                  <a:cubicBezTo>
                    <a:pt x="192" y="66"/>
                    <a:pt x="192" y="92"/>
                    <a:pt x="192" y="119"/>
                  </a:cubicBezTo>
                  <a:cubicBezTo>
                    <a:pt x="291" y="58"/>
                    <a:pt x="337" y="200"/>
                    <a:pt x="302" y="286"/>
                  </a:cubicBezTo>
                  <a:cubicBezTo>
                    <a:pt x="284" y="329"/>
                    <a:pt x="250" y="366"/>
                    <a:pt x="198" y="376"/>
                  </a:cubicBezTo>
                  <a:cubicBezTo>
                    <a:pt x="135" y="389"/>
                    <a:pt x="51" y="352"/>
                    <a:pt x="50" y="428"/>
                  </a:cubicBezTo>
                  <a:cubicBezTo>
                    <a:pt x="34" y="428"/>
                    <a:pt x="17" y="428"/>
                    <a:pt x="0" y="428"/>
                  </a:cubicBezTo>
                  <a:cubicBezTo>
                    <a:pt x="3" y="267"/>
                    <a:pt x="192" y="389"/>
                    <a:pt x="246" y="301"/>
                  </a:cubicBezTo>
                  <a:cubicBezTo>
                    <a:pt x="269" y="265"/>
                    <a:pt x="281" y="151"/>
                    <a:pt x="221" y="148"/>
                  </a:cubicBezTo>
                  <a:cubicBezTo>
                    <a:pt x="219" y="148"/>
                    <a:pt x="217" y="149"/>
                    <a:pt x="215" y="149"/>
                  </a:cubicBezTo>
                  <a:cubicBezTo>
                    <a:pt x="183" y="173"/>
                    <a:pt x="191" y="242"/>
                    <a:pt x="192" y="297"/>
                  </a:cubicBezTo>
                  <a:cubicBezTo>
                    <a:pt x="176" y="297"/>
                    <a:pt x="159" y="297"/>
                    <a:pt x="142" y="297"/>
                  </a:cubicBezTo>
                  <a:cubicBezTo>
                    <a:pt x="142" y="212"/>
                    <a:pt x="142" y="126"/>
                    <a:pt x="142" y="40"/>
                  </a:cubicBezTo>
                  <a:cubicBezTo>
                    <a:pt x="121" y="40"/>
                    <a:pt x="99" y="40"/>
                    <a:pt x="77" y="40"/>
                  </a:cubicBezTo>
                  <a:cubicBezTo>
                    <a:pt x="77" y="126"/>
                    <a:pt x="77" y="212"/>
                    <a:pt x="77" y="297"/>
                  </a:cubicBezTo>
                  <a:cubicBezTo>
                    <a:pt x="61" y="297"/>
                    <a:pt x="44" y="297"/>
                    <a:pt x="27" y="297"/>
                  </a:cubicBezTo>
                  <a:cubicBezTo>
                    <a:pt x="27" y="198"/>
                    <a:pt x="27" y="99"/>
                    <a:pt x="27"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5" name="Freeform 21">
              <a:extLst>
                <a:ext uri="{FF2B5EF4-FFF2-40B4-BE49-F238E27FC236}">
                  <a16:creationId xmlns:a16="http://schemas.microsoft.com/office/drawing/2014/main" id="{F127C235-E9E0-4EAB-ACD5-06019711C4AD}"/>
                </a:ext>
              </a:extLst>
            </p:cNvPr>
            <p:cNvSpPr>
              <a:spLocks noEditPoints="1"/>
            </p:cNvSpPr>
            <p:nvPr/>
          </p:nvSpPr>
          <p:spPr bwMode="black">
            <a:xfrm>
              <a:off x="8021323" y="4423760"/>
              <a:ext cx="275744" cy="178980"/>
            </a:xfrm>
            <a:custGeom>
              <a:avLst/>
              <a:gdLst/>
              <a:ahLst/>
              <a:cxnLst>
                <a:cxn ang="0">
                  <a:pos x="529" y="18"/>
                </a:cxn>
                <a:cxn ang="0">
                  <a:pos x="529" y="58"/>
                </a:cxn>
                <a:cxn ang="0">
                  <a:pos x="475" y="58"/>
                </a:cxn>
                <a:cxn ang="0">
                  <a:pos x="475" y="315"/>
                </a:cxn>
                <a:cxn ang="0">
                  <a:pos x="425" y="315"/>
                </a:cxn>
                <a:cxn ang="0">
                  <a:pos x="425" y="58"/>
                </a:cxn>
                <a:cxn ang="0">
                  <a:pos x="335" y="77"/>
                </a:cxn>
                <a:cxn ang="0">
                  <a:pos x="377" y="166"/>
                </a:cxn>
                <a:cxn ang="0">
                  <a:pos x="283" y="315"/>
                </a:cxn>
                <a:cxn ang="0">
                  <a:pos x="232" y="127"/>
                </a:cxn>
                <a:cxn ang="0">
                  <a:pos x="264" y="75"/>
                </a:cxn>
                <a:cxn ang="0">
                  <a:pos x="78" y="141"/>
                </a:cxn>
                <a:cxn ang="0">
                  <a:pos x="86" y="315"/>
                </a:cxn>
                <a:cxn ang="0">
                  <a:pos x="47" y="91"/>
                </a:cxn>
                <a:cxn ang="0">
                  <a:pos x="237" y="22"/>
                </a:cxn>
                <a:cxn ang="0">
                  <a:pos x="303" y="46"/>
                </a:cxn>
                <a:cxn ang="0">
                  <a:pos x="529" y="18"/>
                </a:cxn>
                <a:cxn ang="0">
                  <a:pos x="297" y="108"/>
                </a:cxn>
                <a:cxn ang="0">
                  <a:pos x="297" y="275"/>
                </a:cxn>
                <a:cxn ang="0">
                  <a:pos x="297" y="108"/>
                </a:cxn>
                <a:cxn ang="0">
                  <a:pos x="91" y="175"/>
                </a:cxn>
                <a:cxn ang="0">
                  <a:pos x="76" y="187"/>
                </a:cxn>
                <a:cxn ang="0">
                  <a:pos x="91" y="273"/>
                </a:cxn>
                <a:cxn ang="0">
                  <a:pos x="111" y="181"/>
                </a:cxn>
                <a:cxn ang="0">
                  <a:pos x="91" y="175"/>
                </a:cxn>
              </a:cxnLst>
              <a:rect l="0" t="0" r="r" b="b"/>
              <a:pathLst>
                <a:path w="529" h="343">
                  <a:moveTo>
                    <a:pt x="529" y="18"/>
                  </a:moveTo>
                  <a:cubicBezTo>
                    <a:pt x="529" y="31"/>
                    <a:pt x="529" y="45"/>
                    <a:pt x="529" y="58"/>
                  </a:cubicBezTo>
                  <a:cubicBezTo>
                    <a:pt x="511" y="58"/>
                    <a:pt x="493" y="58"/>
                    <a:pt x="475" y="58"/>
                  </a:cubicBezTo>
                  <a:cubicBezTo>
                    <a:pt x="475" y="144"/>
                    <a:pt x="475" y="230"/>
                    <a:pt x="475" y="315"/>
                  </a:cubicBezTo>
                  <a:cubicBezTo>
                    <a:pt x="459" y="315"/>
                    <a:pt x="442" y="315"/>
                    <a:pt x="425" y="315"/>
                  </a:cubicBezTo>
                  <a:cubicBezTo>
                    <a:pt x="425" y="230"/>
                    <a:pt x="425" y="144"/>
                    <a:pt x="425" y="58"/>
                  </a:cubicBezTo>
                  <a:cubicBezTo>
                    <a:pt x="393" y="58"/>
                    <a:pt x="354" y="62"/>
                    <a:pt x="335" y="77"/>
                  </a:cubicBezTo>
                  <a:cubicBezTo>
                    <a:pt x="354" y="103"/>
                    <a:pt x="370" y="129"/>
                    <a:pt x="377" y="166"/>
                  </a:cubicBezTo>
                  <a:cubicBezTo>
                    <a:pt x="391" y="232"/>
                    <a:pt x="359" y="334"/>
                    <a:pt x="283" y="315"/>
                  </a:cubicBezTo>
                  <a:cubicBezTo>
                    <a:pt x="218" y="299"/>
                    <a:pt x="204" y="196"/>
                    <a:pt x="232" y="127"/>
                  </a:cubicBezTo>
                  <a:cubicBezTo>
                    <a:pt x="242" y="110"/>
                    <a:pt x="253" y="93"/>
                    <a:pt x="264" y="75"/>
                  </a:cubicBezTo>
                  <a:cubicBezTo>
                    <a:pt x="187" y="49"/>
                    <a:pt x="96" y="58"/>
                    <a:pt x="78" y="141"/>
                  </a:cubicBezTo>
                  <a:cubicBezTo>
                    <a:pt x="203" y="95"/>
                    <a:pt x="212" y="343"/>
                    <a:pt x="86" y="315"/>
                  </a:cubicBezTo>
                  <a:cubicBezTo>
                    <a:pt x="0" y="296"/>
                    <a:pt x="7" y="154"/>
                    <a:pt x="47" y="91"/>
                  </a:cubicBezTo>
                  <a:cubicBezTo>
                    <a:pt x="78" y="43"/>
                    <a:pt x="152" y="0"/>
                    <a:pt x="237" y="22"/>
                  </a:cubicBezTo>
                  <a:cubicBezTo>
                    <a:pt x="259" y="30"/>
                    <a:pt x="281" y="38"/>
                    <a:pt x="303" y="46"/>
                  </a:cubicBezTo>
                  <a:cubicBezTo>
                    <a:pt x="349" y="10"/>
                    <a:pt x="447" y="17"/>
                    <a:pt x="529" y="18"/>
                  </a:cubicBezTo>
                  <a:close/>
                  <a:moveTo>
                    <a:pt x="297" y="108"/>
                  </a:moveTo>
                  <a:cubicBezTo>
                    <a:pt x="273" y="141"/>
                    <a:pt x="245" y="248"/>
                    <a:pt x="297" y="275"/>
                  </a:cubicBezTo>
                  <a:cubicBezTo>
                    <a:pt x="349" y="264"/>
                    <a:pt x="332" y="126"/>
                    <a:pt x="297" y="108"/>
                  </a:cubicBezTo>
                  <a:close/>
                  <a:moveTo>
                    <a:pt x="91" y="175"/>
                  </a:moveTo>
                  <a:cubicBezTo>
                    <a:pt x="85" y="179"/>
                    <a:pt x="80" y="180"/>
                    <a:pt x="76" y="187"/>
                  </a:cubicBezTo>
                  <a:cubicBezTo>
                    <a:pt x="55" y="208"/>
                    <a:pt x="73" y="265"/>
                    <a:pt x="91" y="273"/>
                  </a:cubicBezTo>
                  <a:cubicBezTo>
                    <a:pt x="132" y="284"/>
                    <a:pt x="139" y="196"/>
                    <a:pt x="111" y="181"/>
                  </a:cubicBezTo>
                  <a:cubicBezTo>
                    <a:pt x="105" y="176"/>
                    <a:pt x="102" y="175"/>
                    <a:pt x="91" y="1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6" name="Oval 555">
              <a:extLst>
                <a:ext uri="{FF2B5EF4-FFF2-40B4-BE49-F238E27FC236}">
                  <a16:creationId xmlns:a16="http://schemas.microsoft.com/office/drawing/2014/main" id="{D9FEE801-BFED-4DF1-81B4-D4547BC74889}"/>
                </a:ext>
              </a:extLst>
            </p:cNvPr>
            <p:cNvSpPr>
              <a:spLocks noChangeAspect="1"/>
            </p:cNvSpPr>
            <p:nvPr/>
          </p:nvSpPr>
          <p:spPr bwMode="black">
            <a:xfrm>
              <a:off x="8159966" y="4376370"/>
              <a:ext cx="41897" cy="41897"/>
            </a:xfrm>
            <a:prstGeom prst="ellipse">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8" name="Group 537">
            <a:extLst>
              <a:ext uri="{FF2B5EF4-FFF2-40B4-BE49-F238E27FC236}">
                <a16:creationId xmlns:a16="http://schemas.microsoft.com/office/drawing/2014/main" id="{7DD3985E-AB9E-4779-8EEC-B676D7AA91FE}"/>
              </a:ext>
            </a:extLst>
          </p:cNvPr>
          <p:cNvGrpSpPr/>
          <p:nvPr/>
        </p:nvGrpSpPr>
        <p:grpSpPr bwMode="black">
          <a:xfrm>
            <a:off x="8819255" y="4450733"/>
            <a:ext cx="448044" cy="177372"/>
            <a:chOff x="4491504" y="4454449"/>
            <a:chExt cx="449878" cy="184270"/>
          </a:xfrm>
          <a:solidFill>
            <a:srgbClr val="FFFFFF"/>
          </a:solidFill>
          <a:effectLst/>
        </p:grpSpPr>
        <p:sp>
          <p:nvSpPr>
            <p:cNvPr id="549" name="Freeform 22">
              <a:extLst>
                <a:ext uri="{FF2B5EF4-FFF2-40B4-BE49-F238E27FC236}">
                  <a16:creationId xmlns:a16="http://schemas.microsoft.com/office/drawing/2014/main" id="{B2224BE3-4BBD-425A-9035-F99191E82711}"/>
                </a:ext>
              </a:extLst>
            </p:cNvPr>
            <p:cNvSpPr>
              <a:spLocks/>
            </p:cNvSpPr>
            <p:nvPr/>
          </p:nvSpPr>
          <p:spPr bwMode="black">
            <a:xfrm>
              <a:off x="4491504" y="4464526"/>
              <a:ext cx="127765" cy="170954"/>
            </a:xfrm>
            <a:custGeom>
              <a:avLst/>
              <a:gdLst/>
              <a:ahLst/>
              <a:cxnLst>
                <a:cxn ang="0">
                  <a:pos x="218" y="69"/>
                </a:cxn>
                <a:cxn ang="0">
                  <a:pos x="218" y="475"/>
                </a:cxn>
                <a:cxn ang="0">
                  <a:pos x="137" y="475"/>
                </a:cxn>
                <a:cxn ang="0">
                  <a:pos x="137" y="69"/>
                </a:cxn>
                <a:cxn ang="0">
                  <a:pos x="0" y="69"/>
                </a:cxn>
                <a:cxn ang="0">
                  <a:pos x="0" y="0"/>
                </a:cxn>
                <a:cxn ang="0">
                  <a:pos x="355" y="0"/>
                </a:cxn>
                <a:cxn ang="0">
                  <a:pos x="355" y="69"/>
                </a:cxn>
                <a:cxn ang="0">
                  <a:pos x="218" y="69"/>
                </a:cxn>
              </a:cxnLst>
              <a:rect l="0" t="0" r="r" b="b"/>
              <a:pathLst>
                <a:path w="355" h="475">
                  <a:moveTo>
                    <a:pt x="218" y="69"/>
                  </a:moveTo>
                  <a:lnTo>
                    <a:pt x="218" y="475"/>
                  </a:lnTo>
                  <a:lnTo>
                    <a:pt x="137" y="475"/>
                  </a:lnTo>
                  <a:lnTo>
                    <a:pt x="137" y="69"/>
                  </a:lnTo>
                  <a:lnTo>
                    <a:pt x="0" y="69"/>
                  </a:lnTo>
                  <a:lnTo>
                    <a:pt x="0" y="0"/>
                  </a:lnTo>
                  <a:lnTo>
                    <a:pt x="355" y="0"/>
                  </a:lnTo>
                  <a:lnTo>
                    <a:pt x="355" y="69"/>
                  </a:lnTo>
                  <a:lnTo>
                    <a:pt x="218" y="6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0" name="Freeform 23">
              <a:extLst>
                <a:ext uri="{FF2B5EF4-FFF2-40B4-BE49-F238E27FC236}">
                  <a16:creationId xmlns:a16="http://schemas.microsoft.com/office/drawing/2014/main" id="{11D014E0-0D68-4CE1-83F9-9DFE463E11C0}"/>
                </a:ext>
              </a:extLst>
            </p:cNvPr>
            <p:cNvSpPr>
              <a:spLocks noEditPoints="1"/>
            </p:cNvSpPr>
            <p:nvPr/>
          </p:nvSpPr>
          <p:spPr bwMode="black">
            <a:xfrm>
              <a:off x="4590117" y="4510594"/>
              <a:ext cx="102932" cy="12812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1" name="Freeform 24">
              <a:extLst>
                <a:ext uri="{FF2B5EF4-FFF2-40B4-BE49-F238E27FC236}">
                  <a16:creationId xmlns:a16="http://schemas.microsoft.com/office/drawing/2014/main" id="{DDC91589-EE83-4B90-9A6E-1886BBAA6BE8}"/>
                </a:ext>
              </a:extLst>
            </p:cNvPr>
            <p:cNvSpPr>
              <a:spLocks/>
            </p:cNvSpPr>
            <p:nvPr/>
          </p:nvSpPr>
          <p:spPr bwMode="black">
            <a:xfrm>
              <a:off x="4709965" y="4510594"/>
              <a:ext cx="95374" cy="128125"/>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1" y="151"/>
                    <a:pt x="51" y="149"/>
                    <a:pt x="42" y="145"/>
                  </a:cubicBezTo>
                  <a:cubicBezTo>
                    <a:pt x="33" y="142"/>
                    <a:pt x="26"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2"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8" y="34"/>
                    <a:pt x="102"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2" name="Freeform 25">
              <a:extLst>
                <a:ext uri="{FF2B5EF4-FFF2-40B4-BE49-F238E27FC236}">
                  <a16:creationId xmlns:a16="http://schemas.microsoft.com/office/drawing/2014/main" id="{993825BC-14F9-4B0B-9A0C-FD6CF8291E2C}"/>
                </a:ext>
              </a:extLst>
            </p:cNvPr>
            <p:cNvSpPr>
              <a:spLocks/>
            </p:cNvSpPr>
            <p:nvPr/>
          </p:nvSpPr>
          <p:spPr bwMode="black">
            <a:xfrm>
              <a:off x="4829092" y="4454449"/>
              <a:ext cx="112290" cy="181031"/>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2"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2" y="163"/>
                  </a:lnTo>
                  <a:lnTo>
                    <a:pt x="156" y="326"/>
                  </a:lnTo>
                  <a:lnTo>
                    <a:pt x="312" y="503"/>
                  </a:lnTo>
                  <a:lnTo>
                    <a:pt x="210"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9" name="Group 538">
            <a:extLst>
              <a:ext uri="{FF2B5EF4-FFF2-40B4-BE49-F238E27FC236}">
                <a16:creationId xmlns:a16="http://schemas.microsoft.com/office/drawing/2014/main" id="{A38AB862-5A9E-4BD6-BD50-EB93BF4CFAD0}"/>
              </a:ext>
            </a:extLst>
          </p:cNvPr>
          <p:cNvGrpSpPr/>
          <p:nvPr/>
        </p:nvGrpSpPr>
        <p:grpSpPr bwMode="black">
          <a:xfrm>
            <a:off x="6505985" y="3348036"/>
            <a:ext cx="619135" cy="198952"/>
            <a:chOff x="3467068" y="4450074"/>
            <a:chExt cx="621665" cy="206687"/>
          </a:xfrm>
          <a:solidFill>
            <a:srgbClr val="FFFFFF"/>
          </a:solidFill>
          <a:effectLst/>
        </p:grpSpPr>
        <p:sp>
          <p:nvSpPr>
            <p:cNvPr id="543" name="Freeform 23">
              <a:extLst>
                <a:ext uri="{FF2B5EF4-FFF2-40B4-BE49-F238E27FC236}">
                  <a16:creationId xmlns:a16="http://schemas.microsoft.com/office/drawing/2014/main" id="{8C2A3776-0F5D-4836-B3EF-2DD53983D4A5}"/>
                </a:ext>
              </a:extLst>
            </p:cNvPr>
            <p:cNvSpPr>
              <a:spLocks/>
            </p:cNvSpPr>
            <p:nvPr/>
          </p:nvSpPr>
          <p:spPr bwMode="black">
            <a:xfrm>
              <a:off x="3467068" y="4462515"/>
              <a:ext cx="144881" cy="190634"/>
            </a:xfrm>
            <a:custGeom>
              <a:avLst/>
              <a:gdLst/>
              <a:ahLst/>
              <a:cxnLst>
                <a:cxn ang="0">
                  <a:pos x="109" y="201"/>
                </a:cxn>
                <a:cxn ang="0">
                  <a:pos x="39" y="112"/>
                </a:cxn>
                <a:cxn ang="0">
                  <a:pos x="36" y="107"/>
                </a:cxn>
                <a:cxn ang="0">
                  <a:pos x="34" y="103"/>
                </a:cxn>
                <a:cxn ang="0">
                  <a:pos x="33" y="103"/>
                </a:cxn>
                <a:cxn ang="0">
                  <a:pos x="33" y="201"/>
                </a:cxn>
                <a:cxn ang="0">
                  <a:pos x="0" y="201"/>
                </a:cxn>
                <a:cxn ang="0">
                  <a:pos x="0" y="0"/>
                </a:cxn>
                <a:cxn ang="0">
                  <a:pos x="33" y="0"/>
                </a:cxn>
                <a:cxn ang="0">
                  <a:pos x="33" y="95"/>
                </a:cxn>
                <a:cxn ang="0">
                  <a:pos x="34" y="95"/>
                </a:cxn>
                <a:cxn ang="0">
                  <a:pos x="36" y="90"/>
                </a:cxn>
                <a:cxn ang="0">
                  <a:pos x="39" y="86"/>
                </a:cxn>
                <a:cxn ang="0">
                  <a:pos x="106" y="0"/>
                </a:cxn>
                <a:cxn ang="0">
                  <a:pos x="147" y="0"/>
                </a:cxn>
                <a:cxn ang="0">
                  <a:pos x="67" y="96"/>
                </a:cxn>
                <a:cxn ang="0">
                  <a:pos x="153" y="201"/>
                </a:cxn>
                <a:cxn ang="0">
                  <a:pos x="109" y="201"/>
                </a:cxn>
              </a:cxnLst>
              <a:rect l="0" t="0" r="r" b="b"/>
              <a:pathLst>
                <a:path w="153" h="201">
                  <a:moveTo>
                    <a:pt x="109" y="201"/>
                  </a:moveTo>
                  <a:cubicBezTo>
                    <a:pt x="39" y="112"/>
                    <a:pt x="39" y="112"/>
                    <a:pt x="39" y="112"/>
                  </a:cubicBezTo>
                  <a:cubicBezTo>
                    <a:pt x="38" y="110"/>
                    <a:pt x="37" y="109"/>
                    <a:pt x="36" y="107"/>
                  </a:cubicBezTo>
                  <a:cubicBezTo>
                    <a:pt x="36" y="106"/>
                    <a:pt x="35" y="104"/>
                    <a:pt x="34" y="103"/>
                  </a:cubicBezTo>
                  <a:cubicBezTo>
                    <a:pt x="33" y="103"/>
                    <a:pt x="33" y="103"/>
                    <a:pt x="33" y="103"/>
                  </a:cubicBezTo>
                  <a:cubicBezTo>
                    <a:pt x="33" y="201"/>
                    <a:pt x="33" y="201"/>
                    <a:pt x="33" y="201"/>
                  </a:cubicBezTo>
                  <a:cubicBezTo>
                    <a:pt x="0" y="201"/>
                    <a:pt x="0" y="201"/>
                    <a:pt x="0" y="201"/>
                  </a:cubicBezTo>
                  <a:cubicBezTo>
                    <a:pt x="0" y="0"/>
                    <a:pt x="0" y="0"/>
                    <a:pt x="0" y="0"/>
                  </a:cubicBezTo>
                  <a:cubicBezTo>
                    <a:pt x="33" y="0"/>
                    <a:pt x="33" y="0"/>
                    <a:pt x="33" y="0"/>
                  </a:cubicBezTo>
                  <a:cubicBezTo>
                    <a:pt x="33" y="95"/>
                    <a:pt x="33" y="95"/>
                    <a:pt x="33" y="95"/>
                  </a:cubicBezTo>
                  <a:cubicBezTo>
                    <a:pt x="34" y="95"/>
                    <a:pt x="34" y="95"/>
                    <a:pt x="34" y="95"/>
                  </a:cubicBezTo>
                  <a:cubicBezTo>
                    <a:pt x="35" y="93"/>
                    <a:pt x="36" y="92"/>
                    <a:pt x="36" y="90"/>
                  </a:cubicBezTo>
                  <a:cubicBezTo>
                    <a:pt x="37" y="89"/>
                    <a:pt x="38" y="87"/>
                    <a:pt x="39" y="86"/>
                  </a:cubicBezTo>
                  <a:cubicBezTo>
                    <a:pt x="106" y="0"/>
                    <a:pt x="106" y="0"/>
                    <a:pt x="106" y="0"/>
                  </a:cubicBezTo>
                  <a:cubicBezTo>
                    <a:pt x="147" y="0"/>
                    <a:pt x="147" y="0"/>
                    <a:pt x="147" y="0"/>
                  </a:cubicBezTo>
                  <a:cubicBezTo>
                    <a:pt x="67" y="96"/>
                    <a:pt x="67" y="96"/>
                    <a:pt x="67" y="96"/>
                  </a:cubicBezTo>
                  <a:cubicBezTo>
                    <a:pt x="153" y="201"/>
                    <a:pt x="153" y="201"/>
                    <a:pt x="153" y="201"/>
                  </a:cubicBezTo>
                  <a:lnTo>
                    <a:pt x="109" y="2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44" name="Freeform 24">
              <a:extLst>
                <a:ext uri="{FF2B5EF4-FFF2-40B4-BE49-F238E27FC236}">
                  <a16:creationId xmlns:a16="http://schemas.microsoft.com/office/drawing/2014/main" id="{0EC83F08-359C-4399-83A8-8954CE9C4B7F}"/>
                </a:ext>
              </a:extLst>
            </p:cNvPr>
            <p:cNvSpPr>
              <a:spLocks noEditPoints="1"/>
            </p:cNvSpPr>
            <p:nvPr/>
          </p:nvSpPr>
          <p:spPr bwMode="black">
            <a:xfrm>
              <a:off x="3623186" y="4450074"/>
              <a:ext cx="37324" cy="203075"/>
            </a:xfrm>
            <a:custGeom>
              <a:avLst/>
              <a:gdLst/>
              <a:ahLst/>
              <a:cxnLst>
                <a:cxn ang="0">
                  <a:pos x="39" y="20"/>
                </a:cxn>
                <a:cxn ang="0">
                  <a:pos x="38" y="27"/>
                </a:cxn>
                <a:cxn ang="0">
                  <a:pos x="34" y="33"/>
                </a:cxn>
                <a:cxn ang="0">
                  <a:pos x="28" y="37"/>
                </a:cxn>
                <a:cxn ang="0">
                  <a:pos x="20" y="38"/>
                </a:cxn>
                <a:cxn ang="0">
                  <a:pos x="12" y="37"/>
                </a:cxn>
                <a:cxn ang="0">
                  <a:pos x="5" y="33"/>
                </a:cxn>
                <a:cxn ang="0">
                  <a:pos x="1" y="27"/>
                </a:cxn>
                <a:cxn ang="0">
                  <a:pos x="0" y="20"/>
                </a:cxn>
                <a:cxn ang="0">
                  <a:pos x="1" y="12"/>
                </a:cxn>
                <a:cxn ang="0">
                  <a:pos x="5" y="6"/>
                </a:cxn>
                <a:cxn ang="0">
                  <a:pos x="12" y="2"/>
                </a:cxn>
                <a:cxn ang="0">
                  <a:pos x="20" y="0"/>
                </a:cxn>
                <a:cxn ang="0">
                  <a:pos x="27" y="2"/>
                </a:cxn>
                <a:cxn ang="0">
                  <a:pos x="34" y="6"/>
                </a:cxn>
                <a:cxn ang="0">
                  <a:pos x="38" y="12"/>
                </a:cxn>
                <a:cxn ang="0">
                  <a:pos x="39" y="20"/>
                </a:cxn>
                <a:cxn ang="0">
                  <a:pos x="3" y="214"/>
                </a:cxn>
                <a:cxn ang="0">
                  <a:pos x="3" y="70"/>
                </a:cxn>
                <a:cxn ang="0">
                  <a:pos x="35" y="70"/>
                </a:cxn>
                <a:cxn ang="0">
                  <a:pos x="35" y="214"/>
                </a:cxn>
                <a:cxn ang="0">
                  <a:pos x="3" y="214"/>
                </a:cxn>
              </a:cxnLst>
              <a:rect l="0" t="0" r="r" b="b"/>
              <a:pathLst>
                <a:path w="39" h="214">
                  <a:moveTo>
                    <a:pt x="39" y="20"/>
                  </a:moveTo>
                  <a:cubicBezTo>
                    <a:pt x="39" y="22"/>
                    <a:pt x="39" y="24"/>
                    <a:pt x="38" y="27"/>
                  </a:cubicBezTo>
                  <a:cubicBezTo>
                    <a:pt x="37" y="29"/>
                    <a:pt x="36" y="31"/>
                    <a:pt x="34" y="33"/>
                  </a:cubicBezTo>
                  <a:cubicBezTo>
                    <a:pt x="32" y="34"/>
                    <a:pt x="30" y="36"/>
                    <a:pt x="28" y="37"/>
                  </a:cubicBezTo>
                  <a:cubicBezTo>
                    <a:pt x="25" y="38"/>
                    <a:pt x="22" y="38"/>
                    <a:pt x="20" y="38"/>
                  </a:cubicBezTo>
                  <a:cubicBezTo>
                    <a:pt x="17" y="38"/>
                    <a:pt x="14" y="38"/>
                    <a:pt x="12" y="37"/>
                  </a:cubicBezTo>
                  <a:cubicBezTo>
                    <a:pt x="9" y="36"/>
                    <a:pt x="7" y="34"/>
                    <a:pt x="5" y="33"/>
                  </a:cubicBezTo>
                  <a:cubicBezTo>
                    <a:pt x="4" y="31"/>
                    <a:pt x="2" y="29"/>
                    <a:pt x="1" y="27"/>
                  </a:cubicBezTo>
                  <a:cubicBezTo>
                    <a:pt x="0" y="24"/>
                    <a:pt x="0" y="22"/>
                    <a:pt x="0" y="20"/>
                  </a:cubicBezTo>
                  <a:cubicBezTo>
                    <a:pt x="0" y="17"/>
                    <a:pt x="0" y="14"/>
                    <a:pt x="1" y="12"/>
                  </a:cubicBezTo>
                  <a:cubicBezTo>
                    <a:pt x="2" y="10"/>
                    <a:pt x="4" y="8"/>
                    <a:pt x="5" y="6"/>
                  </a:cubicBezTo>
                  <a:cubicBezTo>
                    <a:pt x="7" y="4"/>
                    <a:pt x="9" y="3"/>
                    <a:pt x="12" y="2"/>
                  </a:cubicBezTo>
                  <a:cubicBezTo>
                    <a:pt x="14" y="1"/>
                    <a:pt x="17" y="0"/>
                    <a:pt x="20" y="0"/>
                  </a:cubicBezTo>
                  <a:cubicBezTo>
                    <a:pt x="22" y="0"/>
                    <a:pt x="25" y="1"/>
                    <a:pt x="27" y="2"/>
                  </a:cubicBezTo>
                  <a:cubicBezTo>
                    <a:pt x="30" y="3"/>
                    <a:pt x="32" y="4"/>
                    <a:pt x="34" y="6"/>
                  </a:cubicBezTo>
                  <a:cubicBezTo>
                    <a:pt x="35" y="8"/>
                    <a:pt x="37" y="10"/>
                    <a:pt x="38" y="12"/>
                  </a:cubicBezTo>
                  <a:cubicBezTo>
                    <a:pt x="39" y="14"/>
                    <a:pt x="39" y="17"/>
                    <a:pt x="39" y="20"/>
                  </a:cubicBezTo>
                  <a:close/>
                  <a:moveTo>
                    <a:pt x="3" y="214"/>
                  </a:moveTo>
                  <a:cubicBezTo>
                    <a:pt x="3" y="70"/>
                    <a:pt x="3" y="70"/>
                    <a:pt x="3" y="70"/>
                  </a:cubicBezTo>
                  <a:cubicBezTo>
                    <a:pt x="35" y="70"/>
                    <a:pt x="35" y="70"/>
                    <a:pt x="35" y="70"/>
                  </a:cubicBezTo>
                  <a:cubicBezTo>
                    <a:pt x="35" y="214"/>
                    <a:pt x="35" y="214"/>
                    <a:pt x="35"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45" name="Freeform 25">
              <a:extLst>
                <a:ext uri="{FF2B5EF4-FFF2-40B4-BE49-F238E27FC236}">
                  <a16:creationId xmlns:a16="http://schemas.microsoft.com/office/drawing/2014/main" id="{F3A1C95C-677F-4323-9F76-105725F0B064}"/>
                </a:ext>
              </a:extLst>
            </p:cNvPr>
            <p:cNvSpPr>
              <a:spLocks noEditPoints="1"/>
            </p:cNvSpPr>
            <p:nvPr/>
          </p:nvSpPr>
          <p:spPr bwMode="black">
            <a:xfrm>
              <a:off x="3689808" y="4450074"/>
              <a:ext cx="37725" cy="20307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8"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46" name="Freeform 26">
              <a:extLst>
                <a:ext uri="{FF2B5EF4-FFF2-40B4-BE49-F238E27FC236}">
                  <a16:creationId xmlns:a16="http://schemas.microsoft.com/office/drawing/2014/main" id="{2CB8C4B2-0B86-4FA9-AA24-895389C1B40F}"/>
                </a:ext>
              </a:extLst>
            </p:cNvPr>
            <p:cNvSpPr>
              <a:spLocks/>
            </p:cNvSpPr>
            <p:nvPr/>
          </p:nvSpPr>
          <p:spPr bwMode="black">
            <a:xfrm>
              <a:off x="3745593" y="4475759"/>
              <a:ext cx="86287" cy="181002"/>
            </a:xfrm>
            <a:custGeom>
              <a:avLst/>
              <a:gdLst/>
              <a:ahLst/>
              <a:cxnLst>
                <a:cxn ang="0">
                  <a:pos x="86" y="188"/>
                </a:cxn>
                <a:cxn ang="0">
                  <a:pos x="80" y="189"/>
                </a:cxn>
                <a:cxn ang="0">
                  <a:pos x="73" y="190"/>
                </a:cxn>
                <a:cxn ang="0">
                  <a:pos x="66" y="191"/>
                </a:cxn>
                <a:cxn ang="0">
                  <a:pos x="34" y="179"/>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6" y="164"/>
                </a:cxn>
                <a:cxn ang="0">
                  <a:pos x="84"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4" y="160"/>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4"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47" name="Freeform 27">
              <a:extLst>
                <a:ext uri="{FF2B5EF4-FFF2-40B4-BE49-F238E27FC236}">
                  <a16:creationId xmlns:a16="http://schemas.microsoft.com/office/drawing/2014/main" id="{EA7B2C27-457A-4E13-9E7B-0AE880EFB81A}"/>
                </a:ext>
              </a:extLst>
            </p:cNvPr>
            <p:cNvSpPr>
              <a:spLocks noEditPoints="1"/>
            </p:cNvSpPr>
            <p:nvPr/>
          </p:nvSpPr>
          <p:spPr bwMode="black">
            <a:xfrm>
              <a:off x="3841512" y="4513886"/>
              <a:ext cx="140065" cy="142875"/>
            </a:xfrm>
            <a:custGeom>
              <a:avLst/>
              <a:gdLst/>
              <a:ahLst/>
              <a:cxnLst>
                <a:cxn ang="0">
                  <a:pos x="148" y="74"/>
                </a:cxn>
                <a:cxn ang="0">
                  <a:pos x="142" y="106"/>
                </a:cxn>
                <a:cxn ang="0">
                  <a:pos x="127" y="130"/>
                </a:cxn>
                <a:cxn ang="0">
                  <a:pos x="103" y="145"/>
                </a:cxn>
                <a:cxn ang="0">
                  <a:pos x="72"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6" y="54"/>
                </a:cxn>
                <a:cxn ang="0">
                  <a:pos x="33" y="76"/>
                </a:cxn>
                <a:cxn ang="0">
                  <a:pos x="36" y="97"/>
                </a:cxn>
                <a:cxn ang="0">
                  <a:pos x="45" y="112"/>
                </a:cxn>
                <a:cxn ang="0">
                  <a:pos x="58" y="121"/>
                </a:cxn>
                <a:cxn ang="0">
                  <a:pos x="74" y="124"/>
                </a:cxn>
                <a:cxn ang="0">
                  <a:pos x="104" y="112"/>
                </a:cxn>
                <a:cxn ang="0">
                  <a:pos x="114" y="75"/>
                </a:cxn>
              </a:cxnLst>
              <a:rect l="0" t="0" r="r" b="b"/>
              <a:pathLst>
                <a:path w="148" h="151">
                  <a:moveTo>
                    <a:pt x="148" y="74"/>
                  </a:moveTo>
                  <a:cubicBezTo>
                    <a:pt x="148" y="86"/>
                    <a:pt x="146" y="96"/>
                    <a:pt x="142" y="106"/>
                  </a:cubicBezTo>
                  <a:cubicBezTo>
                    <a:pt x="139" y="115"/>
                    <a:pt x="133" y="124"/>
                    <a:pt x="127" y="130"/>
                  </a:cubicBezTo>
                  <a:cubicBezTo>
                    <a:pt x="120" y="137"/>
                    <a:pt x="112" y="142"/>
                    <a:pt x="103" y="145"/>
                  </a:cubicBezTo>
                  <a:cubicBezTo>
                    <a:pt x="94" y="149"/>
                    <a:pt x="84" y="151"/>
                    <a:pt x="72"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4"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6" y="26"/>
                    <a:pt x="74" y="26"/>
                  </a:cubicBezTo>
                  <a:cubicBezTo>
                    <a:pt x="68" y="26"/>
                    <a:pt x="63" y="27"/>
                    <a:pt x="58" y="29"/>
                  </a:cubicBezTo>
                  <a:cubicBezTo>
                    <a:pt x="53" y="31"/>
                    <a:pt x="49" y="34"/>
                    <a:pt x="45" y="38"/>
                  </a:cubicBezTo>
                  <a:cubicBezTo>
                    <a:pt x="41" y="42"/>
                    <a:pt x="39" y="48"/>
                    <a:pt x="36" y="54"/>
                  </a:cubicBezTo>
                  <a:cubicBezTo>
                    <a:pt x="34" y="60"/>
                    <a:pt x="33" y="67"/>
                    <a:pt x="33" y="76"/>
                  </a:cubicBezTo>
                  <a:cubicBezTo>
                    <a:pt x="33" y="84"/>
                    <a:pt x="34" y="91"/>
                    <a:pt x="36" y="97"/>
                  </a:cubicBezTo>
                  <a:cubicBezTo>
                    <a:pt x="38" y="103"/>
                    <a:pt x="41" y="108"/>
                    <a:pt x="45" y="112"/>
                  </a:cubicBezTo>
                  <a:cubicBezTo>
                    <a:pt x="49" y="116"/>
                    <a:pt x="53" y="119"/>
                    <a:pt x="58" y="121"/>
                  </a:cubicBezTo>
                  <a:cubicBezTo>
                    <a:pt x="63" y="123"/>
                    <a:pt x="68" y="124"/>
                    <a:pt x="74" y="124"/>
                  </a:cubicBezTo>
                  <a:cubicBezTo>
                    <a:pt x="87" y="124"/>
                    <a:pt x="97" y="120"/>
                    <a:pt x="104" y="112"/>
                  </a:cubicBezTo>
                  <a:cubicBezTo>
                    <a:pt x="110" y="103"/>
                    <a:pt x="114" y="91"/>
                    <a:pt x="114" y="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48" name="Freeform 28">
              <a:extLst>
                <a:ext uri="{FF2B5EF4-FFF2-40B4-BE49-F238E27FC236}">
                  <a16:creationId xmlns:a16="http://schemas.microsoft.com/office/drawing/2014/main" id="{FDF04D32-BD2B-41D4-B5FE-A6FC270985D6}"/>
                </a:ext>
              </a:extLst>
            </p:cNvPr>
            <p:cNvSpPr>
              <a:spLocks/>
            </p:cNvSpPr>
            <p:nvPr/>
          </p:nvSpPr>
          <p:spPr bwMode="black">
            <a:xfrm>
              <a:off x="3998834" y="4513886"/>
              <a:ext cx="89899" cy="142875"/>
            </a:xfrm>
            <a:custGeom>
              <a:avLst/>
              <a:gdLst/>
              <a:ahLst/>
              <a:cxnLst>
                <a:cxn ang="0">
                  <a:pos x="95" y="106"/>
                </a:cxn>
                <a:cxn ang="0">
                  <a:pos x="91"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2" y="110"/>
                </a:cxn>
                <a:cxn ang="0">
                  <a:pos x="61" y="103"/>
                </a:cxn>
                <a:cxn ang="0">
                  <a:pos x="57" y="98"/>
                </a:cxn>
                <a:cxn ang="0">
                  <a:pos x="49" y="93"/>
                </a:cxn>
                <a:cxn ang="0">
                  <a:pos x="34" y="86"/>
                </a:cxn>
                <a:cxn ang="0">
                  <a:pos x="20" y="79"/>
                </a:cxn>
                <a:cxn ang="0">
                  <a:pos x="9" y="70"/>
                </a:cxn>
                <a:cxn ang="0">
                  <a:pos x="3"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2" y="28"/>
                </a:cxn>
                <a:cxn ang="0">
                  <a:pos x="63" y="26"/>
                </a:cxn>
                <a:cxn ang="0">
                  <a:pos x="54" y="25"/>
                </a:cxn>
                <a:cxn ang="0">
                  <a:pos x="39" y="30"/>
                </a:cxn>
                <a:cxn ang="0">
                  <a:pos x="33" y="41"/>
                </a:cxn>
                <a:cxn ang="0">
                  <a:pos x="34" y="48"/>
                </a:cxn>
                <a:cxn ang="0">
                  <a:pos x="38" y="53"/>
                </a:cxn>
                <a:cxn ang="0">
                  <a:pos x="46" y="58"/>
                </a:cxn>
                <a:cxn ang="0">
                  <a:pos x="58" y="63"/>
                </a:cxn>
                <a:cxn ang="0">
                  <a:pos x="73" y="70"/>
                </a:cxn>
                <a:cxn ang="0">
                  <a:pos x="85" y="79"/>
                </a:cxn>
                <a:cxn ang="0">
                  <a:pos x="92" y="91"/>
                </a:cxn>
                <a:cxn ang="0">
                  <a:pos x="95" y="106"/>
                </a:cxn>
              </a:cxnLst>
              <a:rect l="0" t="0" r="r" b="b"/>
              <a:pathLst>
                <a:path w="95" h="151">
                  <a:moveTo>
                    <a:pt x="95" y="106"/>
                  </a:moveTo>
                  <a:cubicBezTo>
                    <a:pt x="95" y="112"/>
                    <a:pt x="94" y="118"/>
                    <a:pt x="91" y="123"/>
                  </a:cubicBezTo>
                  <a:cubicBezTo>
                    <a:pt x="89" y="129"/>
                    <a:pt x="85" y="134"/>
                    <a:pt x="81" y="138"/>
                  </a:cubicBezTo>
                  <a:cubicBezTo>
                    <a:pt x="76" y="142"/>
                    <a:pt x="70" y="145"/>
                    <a:pt x="63" y="147"/>
                  </a:cubicBezTo>
                  <a:cubicBezTo>
                    <a:pt x="56" y="150"/>
                    <a:pt x="47" y="151"/>
                    <a:pt x="38" y="151"/>
                  </a:cubicBezTo>
                  <a:cubicBezTo>
                    <a:pt x="35" y="151"/>
                    <a:pt x="32" y="150"/>
                    <a:pt x="29" y="150"/>
                  </a:cubicBezTo>
                  <a:cubicBezTo>
                    <a:pt x="25" y="150"/>
                    <a:pt x="22" y="149"/>
                    <a:pt x="19" y="148"/>
                  </a:cubicBezTo>
                  <a:cubicBezTo>
                    <a:pt x="15" y="148"/>
                    <a:pt x="12" y="147"/>
                    <a:pt x="9" y="146"/>
                  </a:cubicBezTo>
                  <a:cubicBezTo>
                    <a:pt x="5" y="145"/>
                    <a:pt x="3" y="144"/>
                    <a:pt x="0" y="143"/>
                  </a:cubicBezTo>
                  <a:cubicBezTo>
                    <a:pt x="0" y="112"/>
                    <a:pt x="0" y="112"/>
                    <a:pt x="0" y="112"/>
                  </a:cubicBezTo>
                  <a:cubicBezTo>
                    <a:pt x="3" y="114"/>
                    <a:pt x="6" y="116"/>
                    <a:pt x="10" y="118"/>
                  </a:cubicBezTo>
                  <a:cubicBezTo>
                    <a:pt x="13" y="119"/>
                    <a:pt x="17" y="121"/>
                    <a:pt x="20" y="122"/>
                  </a:cubicBezTo>
                  <a:cubicBezTo>
                    <a:pt x="23" y="123"/>
                    <a:pt x="27" y="124"/>
                    <a:pt x="30" y="124"/>
                  </a:cubicBezTo>
                  <a:cubicBezTo>
                    <a:pt x="33" y="125"/>
                    <a:pt x="36" y="125"/>
                    <a:pt x="39" y="125"/>
                  </a:cubicBezTo>
                  <a:cubicBezTo>
                    <a:pt x="47" y="125"/>
                    <a:pt x="53" y="124"/>
                    <a:pt x="57" y="121"/>
                  </a:cubicBezTo>
                  <a:cubicBezTo>
                    <a:pt x="61" y="118"/>
                    <a:pt x="62" y="115"/>
                    <a:pt x="62" y="110"/>
                  </a:cubicBezTo>
                  <a:cubicBezTo>
                    <a:pt x="62" y="107"/>
                    <a:pt x="62" y="105"/>
                    <a:pt x="61" y="103"/>
                  </a:cubicBezTo>
                  <a:cubicBezTo>
                    <a:pt x="61" y="102"/>
                    <a:pt x="59" y="100"/>
                    <a:pt x="57" y="98"/>
                  </a:cubicBezTo>
                  <a:cubicBezTo>
                    <a:pt x="55" y="96"/>
                    <a:pt x="52" y="95"/>
                    <a:pt x="49" y="93"/>
                  </a:cubicBezTo>
                  <a:cubicBezTo>
                    <a:pt x="45" y="91"/>
                    <a:pt x="40" y="89"/>
                    <a:pt x="34" y="86"/>
                  </a:cubicBezTo>
                  <a:cubicBezTo>
                    <a:pt x="29" y="84"/>
                    <a:pt x="24" y="82"/>
                    <a:pt x="20" y="79"/>
                  </a:cubicBezTo>
                  <a:cubicBezTo>
                    <a:pt x="16" y="77"/>
                    <a:pt x="12" y="74"/>
                    <a:pt x="9" y="70"/>
                  </a:cubicBezTo>
                  <a:cubicBezTo>
                    <a:pt x="6" y="67"/>
                    <a:pt x="4" y="63"/>
                    <a:pt x="3" y="59"/>
                  </a:cubicBezTo>
                  <a:cubicBezTo>
                    <a:pt x="1" y="55"/>
                    <a:pt x="0" y="50"/>
                    <a:pt x="0" y="44"/>
                  </a:cubicBezTo>
                  <a:cubicBezTo>
                    <a:pt x="0" y="37"/>
                    <a:pt x="1"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7" y="6"/>
                  </a:cubicBezTo>
                  <a:cubicBezTo>
                    <a:pt x="87" y="35"/>
                    <a:pt x="87" y="35"/>
                    <a:pt x="87" y="35"/>
                  </a:cubicBezTo>
                  <a:cubicBezTo>
                    <a:pt x="85" y="34"/>
                    <a:pt x="83" y="32"/>
                    <a:pt x="80" y="31"/>
                  </a:cubicBezTo>
                  <a:cubicBezTo>
                    <a:pt x="77" y="30"/>
                    <a:pt x="75" y="29"/>
                    <a:pt x="72" y="28"/>
                  </a:cubicBezTo>
                  <a:cubicBezTo>
                    <a:pt x="69" y="27"/>
                    <a:pt x="66" y="26"/>
                    <a:pt x="63" y="26"/>
                  </a:cubicBezTo>
                  <a:cubicBezTo>
                    <a:pt x="60" y="26"/>
                    <a:pt x="57" y="25"/>
                    <a:pt x="54" y="25"/>
                  </a:cubicBezTo>
                  <a:cubicBezTo>
                    <a:pt x="48" y="25"/>
                    <a:pt x="42" y="27"/>
                    <a:pt x="39"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4" y="66"/>
                    <a:pt x="69" y="68"/>
                    <a:pt x="73" y="70"/>
                  </a:cubicBezTo>
                  <a:cubicBezTo>
                    <a:pt x="78" y="73"/>
                    <a:pt x="81" y="76"/>
                    <a:pt x="85" y="79"/>
                  </a:cubicBezTo>
                  <a:cubicBezTo>
                    <a:pt x="88" y="83"/>
                    <a:pt x="91" y="86"/>
                    <a:pt x="92" y="91"/>
                  </a:cubicBezTo>
                  <a:cubicBezTo>
                    <a:pt x="94" y="95"/>
                    <a:pt x="95" y="100"/>
                    <a:pt x="95"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40" name="Group 539">
            <a:extLst>
              <a:ext uri="{FF2B5EF4-FFF2-40B4-BE49-F238E27FC236}">
                <a16:creationId xmlns:a16="http://schemas.microsoft.com/office/drawing/2014/main" id="{9ED9DB66-5225-41C1-845E-7FB5F2508C61}"/>
              </a:ext>
            </a:extLst>
          </p:cNvPr>
          <p:cNvGrpSpPr/>
          <p:nvPr/>
        </p:nvGrpSpPr>
        <p:grpSpPr bwMode="black">
          <a:xfrm>
            <a:off x="8656898" y="3308654"/>
            <a:ext cx="610401" cy="277715"/>
            <a:chOff x="8669045" y="5484723"/>
            <a:chExt cx="612897" cy="288514"/>
          </a:xfrm>
          <a:solidFill>
            <a:srgbClr val="FFFFFF"/>
          </a:solidFill>
          <a:effectLst/>
        </p:grpSpPr>
        <p:sp>
          <p:nvSpPr>
            <p:cNvPr id="541" name="Freeform 16">
              <a:extLst>
                <a:ext uri="{FF2B5EF4-FFF2-40B4-BE49-F238E27FC236}">
                  <a16:creationId xmlns:a16="http://schemas.microsoft.com/office/drawing/2014/main" id="{4FD71389-583B-45C6-92CE-BF651944EAD3}"/>
                </a:ext>
              </a:extLst>
            </p:cNvPr>
            <p:cNvSpPr>
              <a:spLocks noEditPoints="1"/>
            </p:cNvSpPr>
            <p:nvPr/>
          </p:nvSpPr>
          <p:spPr bwMode="black">
            <a:xfrm>
              <a:off x="8669045"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5"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7"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3" y="182"/>
                  </a:cubicBezTo>
                  <a:cubicBezTo>
                    <a:pt x="61" y="175"/>
                    <a:pt x="67" y="170"/>
                    <a:pt x="72" y="165"/>
                  </a:cubicBezTo>
                  <a:cubicBezTo>
                    <a:pt x="74" y="169"/>
                    <a:pt x="74" y="169"/>
                    <a:pt x="74" y="169"/>
                  </a:cubicBezTo>
                  <a:cubicBezTo>
                    <a:pt x="70" y="174"/>
                    <a:pt x="66" y="180"/>
                    <a:pt x="62" y="185"/>
                  </a:cubicBezTo>
                  <a:cubicBezTo>
                    <a:pt x="57" y="192"/>
                    <a:pt x="53"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4"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2" y="13"/>
                  </a:cubicBezTo>
                  <a:cubicBezTo>
                    <a:pt x="119"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3" y="219"/>
                    <a:pt x="108" y="218"/>
                    <a:pt x="102" y="217"/>
                  </a:cubicBezTo>
                  <a:cubicBezTo>
                    <a:pt x="102" y="211"/>
                    <a:pt x="102" y="211"/>
                    <a:pt x="102" y="211"/>
                  </a:cubicBezTo>
                  <a:cubicBezTo>
                    <a:pt x="111"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1" y="177"/>
                  </a:cubicBezTo>
                  <a:cubicBezTo>
                    <a:pt x="113"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5" y="33"/>
                    <a:pt x="105" y="33"/>
                    <a:pt x="105"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3"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8"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7" y="223"/>
                    <a:pt x="184" y="221"/>
                    <a:pt x="179" y="219"/>
                  </a:cubicBezTo>
                  <a:cubicBezTo>
                    <a:pt x="175" y="218"/>
                    <a:pt x="169" y="217"/>
                    <a:pt x="163" y="216"/>
                  </a:cubicBezTo>
                  <a:cubicBezTo>
                    <a:pt x="163" y="210"/>
                    <a:pt x="163" y="210"/>
                    <a:pt x="163" y="210"/>
                  </a:cubicBezTo>
                  <a:cubicBezTo>
                    <a:pt x="172" y="213"/>
                    <a:pt x="181" y="214"/>
                    <a:pt x="189"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2" y="74"/>
                    <a:pt x="157" y="75"/>
                  </a:cubicBezTo>
                  <a:lnTo>
                    <a:pt x="152" y="63"/>
                  </a:lnTo>
                  <a:close/>
                  <a:moveTo>
                    <a:pt x="163" y="101"/>
                  </a:moveTo>
                  <a:cubicBezTo>
                    <a:pt x="169" y="108"/>
                    <a:pt x="174" y="115"/>
                    <a:pt x="177" y="123"/>
                  </a:cubicBezTo>
                  <a:cubicBezTo>
                    <a:pt x="180" y="127"/>
                    <a:pt x="183" y="133"/>
                    <a:pt x="184" y="139"/>
                  </a:cubicBezTo>
                  <a:cubicBezTo>
                    <a:pt x="186" y="143"/>
                    <a:pt x="187" y="146"/>
                    <a:pt x="187" y="150"/>
                  </a:cubicBezTo>
                  <a:cubicBezTo>
                    <a:pt x="187" y="152"/>
                    <a:pt x="186" y="154"/>
                    <a:pt x="185" y="156"/>
                  </a:cubicBezTo>
                  <a:cubicBezTo>
                    <a:pt x="183" y="158"/>
                    <a:pt x="182" y="159"/>
                    <a:pt x="181" y="159"/>
                  </a:cubicBezTo>
                  <a:cubicBezTo>
                    <a:pt x="179" y="159"/>
                    <a:pt x="178"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42" name="Freeform 17">
              <a:extLst>
                <a:ext uri="{FF2B5EF4-FFF2-40B4-BE49-F238E27FC236}">
                  <a16:creationId xmlns:a16="http://schemas.microsoft.com/office/drawing/2014/main" id="{A7CA4929-9661-43C5-82A3-9DAFE7DA662E}"/>
                </a:ext>
              </a:extLst>
            </p:cNvPr>
            <p:cNvSpPr>
              <a:spLocks noEditPoints="1"/>
            </p:cNvSpPr>
            <p:nvPr/>
          </p:nvSpPr>
          <p:spPr bwMode="black">
            <a:xfrm>
              <a:off x="8988230"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4"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6"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2" y="182"/>
                  </a:cubicBezTo>
                  <a:cubicBezTo>
                    <a:pt x="61" y="175"/>
                    <a:pt x="67" y="170"/>
                    <a:pt x="72" y="165"/>
                  </a:cubicBezTo>
                  <a:cubicBezTo>
                    <a:pt x="74" y="169"/>
                    <a:pt x="74" y="169"/>
                    <a:pt x="74" y="169"/>
                  </a:cubicBezTo>
                  <a:cubicBezTo>
                    <a:pt x="70" y="174"/>
                    <a:pt x="66" y="180"/>
                    <a:pt x="62" y="185"/>
                  </a:cubicBezTo>
                  <a:cubicBezTo>
                    <a:pt x="57" y="192"/>
                    <a:pt x="52"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3"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1" y="13"/>
                  </a:cubicBezTo>
                  <a:cubicBezTo>
                    <a:pt x="118"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2" y="219"/>
                    <a:pt x="108" y="218"/>
                    <a:pt x="102" y="217"/>
                  </a:cubicBezTo>
                  <a:cubicBezTo>
                    <a:pt x="102" y="211"/>
                    <a:pt x="102" y="211"/>
                    <a:pt x="102" y="211"/>
                  </a:cubicBezTo>
                  <a:cubicBezTo>
                    <a:pt x="110"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0" y="177"/>
                  </a:cubicBezTo>
                  <a:cubicBezTo>
                    <a:pt x="112"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4" y="33"/>
                    <a:pt x="104" y="33"/>
                    <a:pt x="104"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2"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7"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6" y="223"/>
                    <a:pt x="184" y="221"/>
                    <a:pt x="179" y="219"/>
                  </a:cubicBezTo>
                  <a:cubicBezTo>
                    <a:pt x="175" y="218"/>
                    <a:pt x="169" y="217"/>
                    <a:pt x="163" y="216"/>
                  </a:cubicBezTo>
                  <a:cubicBezTo>
                    <a:pt x="163" y="210"/>
                    <a:pt x="163" y="210"/>
                    <a:pt x="163" y="210"/>
                  </a:cubicBezTo>
                  <a:cubicBezTo>
                    <a:pt x="172" y="213"/>
                    <a:pt x="181" y="214"/>
                    <a:pt x="188"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1" y="74"/>
                    <a:pt x="157" y="75"/>
                  </a:cubicBezTo>
                  <a:lnTo>
                    <a:pt x="152" y="63"/>
                  </a:lnTo>
                  <a:close/>
                  <a:moveTo>
                    <a:pt x="163" y="101"/>
                  </a:moveTo>
                  <a:cubicBezTo>
                    <a:pt x="169" y="108"/>
                    <a:pt x="174" y="115"/>
                    <a:pt x="177" y="123"/>
                  </a:cubicBezTo>
                  <a:cubicBezTo>
                    <a:pt x="180" y="127"/>
                    <a:pt x="183" y="133"/>
                    <a:pt x="184" y="139"/>
                  </a:cubicBezTo>
                  <a:cubicBezTo>
                    <a:pt x="186" y="143"/>
                    <a:pt x="186" y="146"/>
                    <a:pt x="186" y="150"/>
                  </a:cubicBezTo>
                  <a:cubicBezTo>
                    <a:pt x="186" y="152"/>
                    <a:pt x="186" y="154"/>
                    <a:pt x="185" y="156"/>
                  </a:cubicBezTo>
                  <a:cubicBezTo>
                    <a:pt x="183" y="158"/>
                    <a:pt x="182" y="159"/>
                    <a:pt x="181" y="159"/>
                  </a:cubicBezTo>
                  <a:cubicBezTo>
                    <a:pt x="179" y="159"/>
                    <a:pt x="177"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sp>
        <p:nvSpPr>
          <p:cNvPr id="2" name="Title 1">
            <a:extLst>
              <a:ext uri="{FF2B5EF4-FFF2-40B4-BE49-F238E27FC236}">
                <a16:creationId xmlns:a16="http://schemas.microsoft.com/office/drawing/2014/main" id="{BDD485FC-254D-4369-A8B8-6288C3714DD0}"/>
              </a:ext>
            </a:extLst>
          </p:cNvPr>
          <p:cNvSpPr>
            <a:spLocks noGrp="1"/>
          </p:cNvSpPr>
          <p:nvPr>
            <p:ph type="title"/>
          </p:nvPr>
        </p:nvSpPr>
        <p:spPr>
          <a:xfrm>
            <a:off x="1972360" y="1196979"/>
            <a:ext cx="8524050" cy="914938"/>
          </a:xfrm>
        </p:spPr>
        <p:txBody>
          <a:bodyPr/>
          <a:lstStyle/>
          <a:p>
            <a:pPr algn="ctr"/>
            <a:r>
              <a:rPr lang="en-US">
                <a:latin typeface="+mn-lt"/>
              </a:rPr>
              <a:t>Thank You</a:t>
            </a:r>
          </a:p>
        </p:txBody>
      </p:sp>
      <p:grpSp>
        <p:nvGrpSpPr>
          <p:cNvPr id="262" name="Group 261">
            <a:extLst>
              <a:ext uri="{FF2B5EF4-FFF2-40B4-BE49-F238E27FC236}">
                <a16:creationId xmlns:a16="http://schemas.microsoft.com/office/drawing/2014/main" id="{096C0B5A-EBAC-47FC-9B5E-5E2895464775}"/>
              </a:ext>
            </a:extLst>
          </p:cNvPr>
          <p:cNvGrpSpPr/>
          <p:nvPr/>
        </p:nvGrpSpPr>
        <p:grpSpPr>
          <a:xfrm>
            <a:off x="6297571" y="4472277"/>
            <a:ext cx="1023748" cy="155829"/>
            <a:chOff x="6297571" y="4472277"/>
            <a:chExt cx="1023748" cy="155829"/>
          </a:xfrm>
        </p:grpSpPr>
        <p:sp>
          <p:nvSpPr>
            <p:cNvPr id="263" name="Freeform 20">
              <a:extLst>
                <a:ext uri="{FF2B5EF4-FFF2-40B4-BE49-F238E27FC236}">
                  <a16:creationId xmlns:a16="http://schemas.microsoft.com/office/drawing/2014/main" id="{A9A3A06C-51D0-48F7-AFA7-0DE8CC98CE3C}"/>
                </a:ext>
              </a:extLst>
            </p:cNvPr>
            <p:cNvSpPr>
              <a:spLocks/>
            </p:cNvSpPr>
            <p:nvPr/>
          </p:nvSpPr>
          <p:spPr bwMode="black">
            <a:xfrm>
              <a:off x="6646155" y="4472277"/>
              <a:ext cx="99488" cy="155828"/>
            </a:xfrm>
            <a:custGeom>
              <a:avLst/>
              <a:gdLst/>
              <a:ahLst/>
              <a:cxnLst>
                <a:cxn ang="0">
                  <a:pos x="210" y="504"/>
                </a:cxn>
                <a:cxn ang="0">
                  <a:pos x="77" y="341"/>
                </a:cxn>
                <a:cxn ang="0">
                  <a:pos x="75" y="341"/>
                </a:cxn>
                <a:cxn ang="0">
                  <a:pos x="75" y="504"/>
                </a:cxn>
                <a:cxn ang="0">
                  <a:pos x="0" y="504"/>
                </a:cxn>
                <a:cxn ang="0">
                  <a:pos x="0" y="0"/>
                </a:cxn>
                <a:cxn ang="0">
                  <a:pos x="75" y="0"/>
                </a:cxn>
                <a:cxn ang="0">
                  <a:pos x="75" y="319"/>
                </a:cxn>
                <a:cxn ang="0">
                  <a:pos x="77" y="319"/>
                </a:cxn>
                <a:cxn ang="0">
                  <a:pos x="203" y="163"/>
                </a:cxn>
                <a:cxn ang="0">
                  <a:pos x="302" y="163"/>
                </a:cxn>
                <a:cxn ang="0">
                  <a:pos x="155" y="326"/>
                </a:cxn>
                <a:cxn ang="0">
                  <a:pos x="311" y="504"/>
                </a:cxn>
                <a:cxn ang="0">
                  <a:pos x="210" y="504"/>
                </a:cxn>
              </a:cxnLst>
              <a:rect l="0" t="0" r="r" b="b"/>
              <a:pathLst>
                <a:path w="311" h="504">
                  <a:moveTo>
                    <a:pt x="210" y="504"/>
                  </a:moveTo>
                  <a:lnTo>
                    <a:pt x="77" y="341"/>
                  </a:lnTo>
                  <a:lnTo>
                    <a:pt x="75" y="341"/>
                  </a:lnTo>
                  <a:lnTo>
                    <a:pt x="75" y="504"/>
                  </a:lnTo>
                  <a:lnTo>
                    <a:pt x="0" y="504"/>
                  </a:lnTo>
                  <a:lnTo>
                    <a:pt x="0" y="0"/>
                  </a:lnTo>
                  <a:lnTo>
                    <a:pt x="75" y="0"/>
                  </a:lnTo>
                  <a:lnTo>
                    <a:pt x="75" y="319"/>
                  </a:lnTo>
                  <a:lnTo>
                    <a:pt x="77" y="319"/>
                  </a:lnTo>
                  <a:lnTo>
                    <a:pt x="203" y="163"/>
                  </a:lnTo>
                  <a:lnTo>
                    <a:pt x="302" y="163"/>
                  </a:lnTo>
                  <a:lnTo>
                    <a:pt x="155" y="326"/>
                  </a:lnTo>
                  <a:lnTo>
                    <a:pt x="311" y="504"/>
                  </a:lnTo>
                  <a:lnTo>
                    <a:pt x="210" y="504"/>
                  </a:ln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4" name="Freeform 17">
              <a:extLst>
                <a:ext uri="{FF2B5EF4-FFF2-40B4-BE49-F238E27FC236}">
                  <a16:creationId xmlns:a16="http://schemas.microsoft.com/office/drawing/2014/main" id="{B724E973-88CA-4BD2-95DC-E714564FD246}"/>
                </a:ext>
              </a:extLst>
            </p:cNvPr>
            <p:cNvSpPr>
              <a:spLocks noEditPoints="1"/>
            </p:cNvSpPr>
            <p:nvPr/>
          </p:nvSpPr>
          <p:spPr bwMode="black">
            <a:xfrm>
              <a:off x="6297571" y="4481243"/>
              <a:ext cx="128279" cy="146862"/>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8"/>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8"/>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8"/>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8"/>
                  </a:cubicBez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5" name="Freeform 18">
              <a:extLst>
                <a:ext uri="{FF2B5EF4-FFF2-40B4-BE49-F238E27FC236}">
                  <a16:creationId xmlns:a16="http://schemas.microsoft.com/office/drawing/2014/main" id="{2362A1AA-BB8F-4B3B-B8BB-4B1CE5A01E22}"/>
                </a:ext>
              </a:extLst>
            </p:cNvPr>
            <p:cNvSpPr>
              <a:spLocks noEditPoints="1"/>
            </p:cNvSpPr>
            <p:nvPr/>
          </p:nvSpPr>
          <p:spPr bwMode="black">
            <a:xfrm>
              <a:off x="6437366" y="4517726"/>
              <a:ext cx="91491" cy="110379"/>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0"/>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2"/>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7"/>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6" name="Freeform 19">
              <a:extLst>
                <a:ext uri="{FF2B5EF4-FFF2-40B4-BE49-F238E27FC236}">
                  <a16:creationId xmlns:a16="http://schemas.microsoft.com/office/drawing/2014/main" id="{98E4B03D-02BA-4691-AF38-668875B0CE28}"/>
                </a:ext>
              </a:extLst>
            </p:cNvPr>
            <p:cNvSpPr>
              <a:spLocks/>
            </p:cNvSpPr>
            <p:nvPr/>
          </p:nvSpPr>
          <p:spPr bwMode="black">
            <a:xfrm>
              <a:off x="6552209" y="4520509"/>
              <a:ext cx="95969" cy="107596"/>
            </a:xfrm>
            <a:custGeom>
              <a:avLst/>
              <a:gdLst/>
              <a:ahLst/>
              <a:cxnLst>
                <a:cxn ang="0">
                  <a:pos x="95" y="147"/>
                </a:cxn>
                <a:cxn ang="0">
                  <a:pos x="95" y="66"/>
                </a:cxn>
                <a:cxn ang="0">
                  <a:pos x="88" y="36"/>
                </a:cxn>
                <a:cxn ang="0">
                  <a:pos x="66" y="26"/>
                </a:cxn>
                <a:cxn ang="0">
                  <a:pos x="53" y="29"/>
                </a:cxn>
                <a:cxn ang="0">
                  <a:pos x="42" y="37"/>
                </a:cxn>
                <a:cxn ang="0">
                  <a:pos x="35" y="50"/>
                </a:cxn>
                <a:cxn ang="0">
                  <a:pos x="32" y="65"/>
                </a:cxn>
                <a:cxn ang="0">
                  <a:pos x="32" y="147"/>
                </a:cxn>
                <a:cxn ang="0">
                  <a:pos x="0" y="147"/>
                </a:cxn>
                <a:cxn ang="0">
                  <a:pos x="0" y="3"/>
                </a:cxn>
                <a:cxn ang="0">
                  <a:pos x="32" y="3"/>
                </a:cxn>
                <a:cxn ang="0">
                  <a:pos x="32" y="26"/>
                </a:cxn>
                <a:cxn ang="0">
                  <a:pos x="33" y="26"/>
                </a:cxn>
                <a:cxn ang="0">
                  <a:pos x="53" y="6"/>
                </a:cxn>
                <a:cxn ang="0">
                  <a:pos x="79" y="0"/>
                </a:cxn>
                <a:cxn ang="0">
                  <a:pos x="115" y="14"/>
                </a:cxn>
                <a:cxn ang="0">
                  <a:pos x="127" y="59"/>
                </a:cxn>
                <a:cxn ang="0">
                  <a:pos x="127" y="147"/>
                </a:cxn>
                <a:cxn ang="0">
                  <a:pos x="95" y="147"/>
                </a:cxn>
              </a:cxnLst>
              <a:rect l="0" t="0" r="r" b="b"/>
              <a:pathLst>
                <a:path w="127" h="147">
                  <a:moveTo>
                    <a:pt x="95" y="147"/>
                  </a:moveTo>
                  <a:cubicBezTo>
                    <a:pt x="95" y="66"/>
                    <a:pt x="95" y="66"/>
                    <a:pt x="95" y="66"/>
                  </a:cubicBezTo>
                  <a:cubicBezTo>
                    <a:pt x="95" y="53"/>
                    <a:pt x="93" y="43"/>
                    <a:pt x="88" y="36"/>
                  </a:cubicBezTo>
                  <a:cubicBezTo>
                    <a:pt x="84" y="30"/>
                    <a:pt x="76" y="26"/>
                    <a:pt x="66" y="26"/>
                  </a:cubicBezTo>
                  <a:cubicBezTo>
                    <a:pt x="61" y="26"/>
                    <a:pt x="57" y="27"/>
                    <a:pt x="53" y="29"/>
                  </a:cubicBezTo>
                  <a:cubicBezTo>
                    <a:pt x="49" y="31"/>
                    <a:pt x="45" y="34"/>
                    <a:pt x="42" y="37"/>
                  </a:cubicBezTo>
                  <a:cubicBezTo>
                    <a:pt x="39" y="41"/>
                    <a:pt x="36" y="45"/>
                    <a:pt x="35" y="50"/>
                  </a:cubicBezTo>
                  <a:cubicBezTo>
                    <a:pt x="33" y="54"/>
                    <a:pt x="32" y="60"/>
                    <a:pt x="32" y="65"/>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9" y="17"/>
                    <a:pt x="45" y="10"/>
                    <a:pt x="53" y="6"/>
                  </a:cubicBezTo>
                  <a:cubicBezTo>
                    <a:pt x="61" y="2"/>
                    <a:pt x="70" y="0"/>
                    <a:pt x="79" y="0"/>
                  </a:cubicBezTo>
                  <a:cubicBezTo>
                    <a:pt x="95" y="0"/>
                    <a:pt x="106" y="5"/>
                    <a:pt x="115" y="14"/>
                  </a:cubicBezTo>
                  <a:cubicBezTo>
                    <a:pt x="123" y="24"/>
                    <a:pt x="127" y="39"/>
                    <a:pt x="127" y="59"/>
                  </a:cubicBezTo>
                  <a:cubicBezTo>
                    <a:pt x="127" y="147"/>
                    <a:pt x="127" y="147"/>
                    <a:pt x="127" y="147"/>
                  </a:cubicBezTo>
                  <a:lnTo>
                    <a:pt x="95" y="147"/>
                  </a:ln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7" name="Freeform 21">
              <a:extLst>
                <a:ext uri="{FF2B5EF4-FFF2-40B4-BE49-F238E27FC236}">
                  <a16:creationId xmlns:a16="http://schemas.microsoft.com/office/drawing/2014/main" id="{607ED25F-A17E-419E-8996-9EFD052879F0}"/>
                </a:ext>
              </a:extLst>
            </p:cNvPr>
            <p:cNvSpPr>
              <a:spLocks/>
            </p:cNvSpPr>
            <p:nvPr/>
          </p:nvSpPr>
          <p:spPr bwMode="black">
            <a:xfrm>
              <a:off x="6837877" y="4519891"/>
              <a:ext cx="96609" cy="108214"/>
            </a:xfrm>
            <a:custGeom>
              <a:avLst/>
              <a:gdLst/>
              <a:ahLst/>
              <a:cxnLst>
                <a:cxn ang="0">
                  <a:pos x="95" y="144"/>
                </a:cxn>
                <a:cxn ang="0">
                  <a:pos x="95" y="123"/>
                </a:cxn>
                <a:cxn ang="0">
                  <a:pos x="95" y="123"/>
                </a:cxn>
                <a:cxn ang="0">
                  <a:pos x="87" y="132"/>
                </a:cxn>
                <a:cxn ang="0">
                  <a:pos x="78" y="140"/>
                </a:cxn>
                <a:cxn ang="0">
                  <a:pos x="66" y="146"/>
                </a:cxn>
                <a:cxn ang="0">
                  <a:pos x="51" y="148"/>
                </a:cxn>
                <a:cxn ang="0">
                  <a:pos x="13" y="133"/>
                </a:cxn>
                <a:cxn ang="0">
                  <a:pos x="0" y="88"/>
                </a:cxn>
                <a:cxn ang="0">
                  <a:pos x="0" y="0"/>
                </a:cxn>
                <a:cxn ang="0">
                  <a:pos x="33" y="0"/>
                </a:cxn>
                <a:cxn ang="0">
                  <a:pos x="33" y="83"/>
                </a:cxn>
                <a:cxn ang="0">
                  <a:pos x="35" y="101"/>
                </a:cxn>
                <a:cxn ang="0">
                  <a:pos x="41" y="113"/>
                </a:cxn>
                <a:cxn ang="0">
                  <a:pos x="50" y="119"/>
                </a:cxn>
                <a:cxn ang="0">
                  <a:pos x="63" y="121"/>
                </a:cxn>
                <a:cxn ang="0">
                  <a:pos x="75" y="119"/>
                </a:cxn>
                <a:cxn ang="0">
                  <a:pos x="86" y="111"/>
                </a:cxn>
                <a:cxn ang="0">
                  <a:pos x="93" y="99"/>
                </a:cxn>
                <a:cxn ang="0">
                  <a:pos x="95" y="83"/>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2"/>
                    <a:pt x="0" y="107"/>
                    <a:pt x="0" y="88"/>
                  </a:cubicBezTo>
                  <a:cubicBezTo>
                    <a:pt x="0" y="0"/>
                    <a:pt x="0" y="0"/>
                    <a:pt x="0" y="0"/>
                  </a:cubicBezTo>
                  <a:cubicBezTo>
                    <a:pt x="33" y="0"/>
                    <a:pt x="33" y="0"/>
                    <a:pt x="33" y="0"/>
                  </a:cubicBezTo>
                  <a:cubicBezTo>
                    <a:pt x="33" y="83"/>
                    <a:pt x="33" y="83"/>
                    <a:pt x="33" y="83"/>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99"/>
                  </a:cubicBezTo>
                  <a:cubicBezTo>
                    <a:pt x="94" y="95"/>
                    <a:pt x="95" y="89"/>
                    <a:pt x="95" y="83"/>
                  </a:cubicBezTo>
                  <a:cubicBezTo>
                    <a:pt x="95" y="0"/>
                    <a:pt x="95" y="0"/>
                    <a:pt x="95" y="0"/>
                  </a:cubicBezTo>
                  <a:cubicBezTo>
                    <a:pt x="128" y="0"/>
                    <a:pt x="128" y="0"/>
                    <a:pt x="128" y="0"/>
                  </a:cubicBezTo>
                  <a:cubicBezTo>
                    <a:pt x="128" y="144"/>
                    <a:pt x="128" y="144"/>
                    <a:pt x="128" y="144"/>
                  </a:cubicBezTo>
                  <a:lnTo>
                    <a:pt x="95" y="144"/>
                  </a:ln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8" name="Freeform 22">
              <a:extLst>
                <a:ext uri="{FF2B5EF4-FFF2-40B4-BE49-F238E27FC236}">
                  <a16:creationId xmlns:a16="http://schemas.microsoft.com/office/drawing/2014/main" id="{1C80A0E1-61FD-4380-8F9E-C04464567F5A}"/>
                </a:ext>
              </a:extLst>
            </p:cNvPr>
            <p:cNvSpPr>
              <a:spLocks/>
            </p:cNvSpPr>
            <p:nvPr/>
          </p:nvSpPr>
          <p:spPr bwMode="black">
            <a:xfrm>
              <a:off x="7017375" y="4517726"/>
              <a:ext cx="155559" cy="110380"/>
            </a:xfrm>
            <a:custGeom>
              <a:avLst/>
              <a:gdLst/>
              <a:ahLst/>
              <a:cxnLst>
                <a:cxn ang="0">
                  <a:pos x="219" y="201"/>
                </a:cxn>
                <a:cxn ang="0">
                  <a:pos x="179" y="201"/>
                </a:cxn>
                <a:cxn ang="0">
                  <a:pos x="142" y="61"/>
                </a:cxn>
                <a:cxn ang="0">
                  <a:pos x="140" y="56"/>
                </a:cxn>
                <a:cxn ang="0">
                  <a:pos x="140" y="50"/>
                </a:cxn>
                <a:cxn ang="0">
                  <a:pos x="139" y="45"/>
                </a:cxn>
                <a:cxn ang="0">
                  <a:pos x="138" y="39"/>
                </a:cxn>
                <a:cxn ang="0">
                  <a:pos x="138" y="39"/>
                </a:cxn>
                <a:cxn ang="0">
                  <a:pos x="137" y="45"/>
                </a:cxn>
                <a:cxn ang="0">
                  <a:pos x="136" y="50"/>
                </a:cxn>
                <a:cxn ang="0">
                  <a:pos x="135" y="56"/>
                </a:cxn>
                <a:cxn ang="0">
                  <a:pos x="134" y="61"/>
                </a:cxn>
                <a:cxn ang="0">
                  <a:pos x="97" y="201"/>
                </a:cxn>
                <a:cxn ang="0">
                  <a:pos x="57" y="201"/>
                </a:cxn>
                <a:cxn ang="0">
                  <a:pos x="0" y="0"/>
                </a:cxn>
                <a:cxn ang="0">
                  <a:pos x="37" y="0"/>
                </a:cxn>
                <a:cxn ang="0">
                  <a:pos x="74" y="146"/>
                </a:cxn>
                <a:cxn ang="0">
                  <a:pos x="75" y="151"/>
                </a:cxn>
                <a:cxn ang="0">
                  <a:pos x="76" y="157"/>
                </a:cxn>
                <a:cxn ang="0">
                  <a:pos x="76" y="162"/>
                </a:cxn>
                <a:cxn ang="0">
                  <a:pos x="77" y="167"/>
                </a:cxn>
                <a:cxn ang="0">
                  <a:pos x="78" y="167"/>
                </a:cxn>
                <a:cxn ang="0">
                  <a:pos x="78" y="163"/>
                </a:cxn>
                <a:cxn ang="0">
                  <a:pos x="79" y="157"/>
                </a:cxn>
                <a:cxn ang="0">
                  <a:pos x="80" y="151"/>
                </a:cxn>
                <a:cxn ang="0">
                  <a:pos x="81" y="145"/>
                </a:cxn>
                <a:cxn ang="0">
                  <a:pos x="122" y="0"/>
                </a:cxn>
                <a:cxn ang="0">
                  <a:pos x="158" y="0"/>
                </a:cxn>
                <a:cxn ang="0">
                  <a:pos x="196" y="147"/>
                </a:cxn>
                <a:cxn ang="0">
                  <a:pos x="198" y="157"/>
                </a:cxn>
                <a:cxn ang="0">
                  <a:pos x="199" y="167"/>
                </a:cxn>
                <a:cxn ang="0">
                  <a:pos x="200" y="167"/>
                </a:cxn>
                <a:cxn ang="0">
                  <a:pos x="200" y="162"/>
                </a:cxn>
                <a:cxn ang="0">
                  <a:pos x="201" y="156"/>
                </a:cxn>
                <a:cxn ang="0">
                  <a:pos x="202" y="151"/>
                </a:cxn>
                <a:cxn ang="0">
                  <a:pos x="203" y="146"/>
                </a:cxn>
                <a:cxn ang="0">
                  <a:pos x="239" y="0"/>
                </a:cxn>
                <a:cxn ang="0">
                  <a:pos x="274" y="0"/>
                </a:cxn>
                <a:cxn ang="0">
                  <a:pos x="219" y="201"/>
                </a:cxn>
              </a:cxnLst>
              <a:rect l="0" t="0" r="r" b="b"/>
              <a:pathLst>
                <a:path w="274" h="201">
                  <a:moveTo>
                    <a:pt x="219" y="201"/>
                  </a:moveTo>
                  <a:cubicBezTo>
                    <a:pt x="179" y="201"/>
                    <a:pt x="179" y="201"/>
                    <a:pt x="179" y="201"/>
                  </a:cubicBezTo>
                  <a:cubicBezTo>
                    <a:pt x="142" y="61"/>
                    <a:pt x="142" y="61"/>
                    <a:pt x="142" y="61"/>
                  </a:cubicBezTo>
                  <a:cubicBezTo>
                    <a:pt x="141" y="59"/>
                    <a:pt x="141" y="58"/>
                    <a:pt x="140" y="56"/>
                  </a:cubicBezTo>
                  <a:cubicBezTo>
                    <a:pt x="140" y="54"/>
                    <a:pt x="140" y="52"/>
                    <a:pt x="140" y="50"/>
                  </a:cubicBezTo>
                  <a:cubicBezTo>
                    <a:pt x="139" y="48"/>
                    <a:pt x="139" y="47"/>
                    <a:pt x="139" y="45"/>
                  </a:cubicBezTo>
                  <a:cubicBezTo>
                    <a:pt x="139" y="43"/>
                    <a:pt x="138" y="41"/>
                    <a:pt x="138" y="39"/>
                  </a:cubicBezTo>
                  <a:cubicBezTo>
                    <a:pt x="138" y="39"/>
                    <a:pt x="138" y="39"/>
                    <a:pt x="138" y="39"/>
                  </a:cubicBezTo>
                  <a:cubicBezTo>
                    <a:pt x="138" y="41"/>
                    <a:pt x="137" y="43"/>
                    <a:pt x="137" y="45"/>
                  </a:cubicBezTo>
                  <a:cubicBezTo>
                    <a:pt x="137" y="47"/>
                    <a:pt x="137" y="48"/>
                    <a:pt x="136" y="50"/>
                  </a:cubicBezTo>
                  <a:cubicBezTo>
                    <a:pt x="136" y="52"/>
                    <a:pt x="136" y="54"/>
                    <a:pt x="135" y="56"/>
                  </a:cubicBezTo>
                  <a:cubicBezTo>
                    <a:pt x="135" y="58"/>
                    <a:pt x="135" y="59"/>
                    <a:pt x="134" y="61"/>
                  </a:cubicBezTo>
                  <a:cubicBezTo>
                    <a:pt x="97" y="201"/>
                    <a:pt x="97" y="201"/>
                    <a:pt x="97" y="201"/>
                  </a:cubicBezTo>
                  <a:cubicBezTo>
                    <a:pt x="57" y="201"/>
                    <a:pt x="57" y="201"/>
                    <a:pt x="57" y="201"/>
                  </a:cubicBezTo>
                  <a:cubicBezTo>
                    <a:pt x="0" y="0"/>
                    <a:pt x="0" y="0"/>
                    <a:pt x="0" y="0"/>
                  </a:cubicBezTo>
                  <a:cubicBezTo>
                    <a:pt x="37" y="0"/>
                    <a:pt x="37" y="0"/>
                    <a:pt x="37" y="0"/>
                  </a:cubicBezTo>
                  <a:cubicBezTo>
                    <a:pt x="74" y="146"/>
                    <a:pt x="74" y="146"/>
                    <a:pt x="74" y="146"/>
                  </a:cubicBezTo>
                  <a:cubicBezTo>
                    <a:pt x="74" y="147"/>
                    <a:pt x="75" y="149"/>
                    <a:pt x="75" y="151"/>
                  </a:cubicBezTo>
                  <a:cubicBezTo>
                    <a:pt x="75" y="153"/>
                    <a:pt x="76" y="155"/>
                    <a:pt x="76" y="157"/>
                  </a:cubicBezTo>
                  <a:cubicBezTo>
                    <a:pt x="76" y="159"/>
                    <a:pt x="76" y="161"/>
                    <a:pt x="76" y="162"/>
                  </a:cubicBezTo>
                  <a:cubicBezTo>
                    <a:pt x="77" y="164"/>
                    <a:pt x="77" y="166"/>
                    <a:pt x="77" y="167"/>
                  </a:cubicBezTo>
                  <a:cubicBezTo>
                    <a:pt x="78" y="167"/>
                    <a:pt x="78" y="167"/>
                    <a:pt x="78" y="167"/>
                  </a:cubicBezTo>
                  <a:cubicBezTo>
                    <a:pt x="78" y="166"/>
                    <a:pt x="78" y="164"/>
                    <a:pt x="78" y="163"/>
                  </a:cubicBezTo>
                  <a:cubicBezTo>
                    <a:pt x="78" y="161"/>
                    <a:pt x="79" y="159"/>
                    <a:pt x="79" y="157"/>
                  </a:cubicBezTo>
                  <a:cubicBezTo>
                    <a:pt x="79" y="155"/>
                    <a:pt x="80" y="153"/>
                    <a:pt x="80" y="151"/>
                  </a:cubicBezTo>
                  <a:cubicBezTo>
                    <a:pt x="81" y="149"/>
                    <a:pt x="81" y="147"/>
                    <a:pt x="81" y="145"/>
                  </a:cubicBezTo>
                  <a:cubicBezTo>
                    <a:pt x="122" y="0"/>
                    <a:pt x="122" y="0"/>
                    <a:pt x="122" y="0"/>
                  </a:cubicBezTo>
                  <a:cubicBezTo>
                    <a:pt x="158" y="0"/>
                    <a:pt x="158" y="0"/>
                    <a:pt x="158" y="0"/>
                  </a:cubicBezTo>
                  <a:cubicBezTo>
                    <a:pt x="196" y="147"/>
                    <a:pt x="196" y="147"/>
                    <a:pt x="196" y="147"/>
                  </a:cubicBezTo>
                  <a:cubicBezTo>
                    <a:pt x="197" y="150"/>
                    <a:pt x="198" y="153"/>
                    <a:pt x="198" y="157"/>
                  </a:cubicBezTo>
                  <a:cubicBezTo>
                    <a:pt x="199" y="160"/>
                    <a:pt x="199" y="164"/>
                    <a:pt x="199" y="167"/>
                  </a:cubicBezTo>
                  <a:cubicBezTo>
                    <a:pt x="200" y="167"/>
                    <a:pt x="200" y="167"/>
                    <a:pt x="200" y="167"/>
                  </a:cubicBezTo>
                  <a:cubicBezTo>
                    <a:pt x="200" y="166"/>
                    <a:pt x="200" y="164"/>
                    <a:pt x="200" y="162"/>
                  </a:cubicBezTo>
                  <a:cubicBezTo>
                    <a:pt x="201" y="160"/>
                    <a:pt x="201" y="158"/>
                    <a:pt x="201" y="156"/>
                  </a:cubicBezTo>
                  <a:cubicBezTo>
                    <a:pt x="201" y="155"/>
                    <a:pt x="202" y="153"/>
                    <a:pt x="202" y="151"/>
                  </a:cubicBezTo>
                  <a:cubicBezTo>
                    <a:pt x="202" y="149"/>
                    <a:pt x="202" y="148"/>
                    <a:pt x="203" y="146"/>
                  </a:cubicBezTo>
                  <a:cubicBezTo>
                    <a:pt x="239" y="0"/>
                    <a:pt x="239" y="0"/>
                    <a:pt x="239" y="0"/>
                  </a:cubicBezTo>
                  <a:cubicBezTo>
                    <a:pt x="274" y="0"/>
                    <a:pt x="274" y="0"/>
                    <a:pt x="274" y="0"/>
                  </a:cubicBezTo>
                  <a:lnTo>
                    <a:pt x="219" y="201"/>
                  </a:ln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269" name="Freeform 23">
              <a:extLst>
                <a:ext uri="{FF2B5EF4-FFF2-40B4-BE49-F238E27FC236}">
                  <a16:creationId xmlns:a16="http://schemas.microsoft.com/office/drawing/2014/main" id="{2532A1CD-1E8B-4229-94BF-48E022312070}"/>
                </a:ext>
              </a:extLst>
            </p:cNvPr>
            <p:cNvSpPr>
              <a:spLocks noEditPoints="1"/>
            </p:cNvSpPr>
            <p:nvPr/>
          </p:nvSpPr>
          <p:spPr bwMode="black">
            <a:xfrm>
              <a:off x="7178645" y="4517726"/>
              <a:ext cx="98848" cy="110379"/>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2" y="149"/>
                    <a:pt x="86" y="149"/>
                  </a:cubicBezTo>
                  <a:cubicBezTo>
                    <a:pt x="81" y="150"/>
                    <a:pt x="75" y="151"/>
                    <a:pt x="69" y="151"/>
                  </a:cubicBezTo>
                  <a:cubicBezTo>
                    <a:pt x="58" y="151"/>
                    <a:pt x="48" y="149"/>
                    <a:pt x="40" y="146"/>
                  </a:cubicBezTo>
                  <a:cubicBezTo>
                    <a:pt x="32" y="143"/>
                    <a:pt x="24" y="138"/>
                    <a:pt x="18"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0" name="Rectangle 24">
              <a:extLst>
                <a:ext uri="{FF2B5EF4-FFF2-40B4-BE49-F238E27FC236}">
                  <a16:creationId xmlns:a16="http://schemas.microsoft.com/office/drawing/2014/main" id="{D6924E33-9267-43B7-AB54-6DCEED29FB08}"/>
                </a:ext>
              </a:extLst>
            </p:cNvPr>
            <p:cNvSpPr>
              <a:spLocks noChangeArrowheads="1"/>
            </p:cNvSpPr>
            <p:nvPr/>
          </p:nvSpPr>
          <p:spPr bwMode="black">
            <a:xfrm>
              <a:off x="7296367" y="4472277"/>
              <a:ext cx="24952" cy="155828"/>
            </a:xfrm>
            <a:prstGeom prst="rect">
              <a:avLst/>
            </a:pr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spTree>
    <p:extLst>
      <p:ext uri="{BB962C8B-B14F-4D97-AF65-F5344CB8AC3E}">
        <p14:creationId xmlns:p14="http://schemas.microsoft.com/office/powerpoint/2010/main" val="1092283993"/>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2319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835EB276-7CBE-4154-BFFE-7D9A77DDDC4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dirty="0">
                <a:solidFill>
                  <a:schemeClr val="tx1">
                    <a:lumMod val="65000"/>
                    <a:lumOff val="35000"/>
                  </a:schemeClr>
                </a:solidFill>
              </a:rPr>
              <a:t>Track work with Kanban boards, backlogs, team dashboards, and custom reporting.</a:t>
            </a:r>
            <a:endParaRPr lang="en-US" sz="1800" dirty="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sz="4000" dirty="0">
                <a:solidFill>
                  <a:schemeClr val="tx1"/>
                </a:solidFill>
                <a:cs typeface="Segoe UI"/>
              </a:rPr>
              <a:t>Azure Boards</a:t>
            </a:r>
          </a:p>
        </p:txBody>
      </p:sp>
      <p:sp>
        <p:nvSpPr>
          <p:cNvPr id="33" name="Oval 32">
            <a:extLst>
              <a:ext uri="{FF2B5EF4-FFF2-40B4-BE49-F238E27FC236}">
                <a16:creationId xmlns:a16="http://schemas.microsoft.com/office/drawing/2014/main" id="{FF00579B-0712-4420-8739-398B4F76EF89}"/>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B2AFEC9A-7DBD-4AF9-AFAD-087D61FCF63C}"/>
              </a:ext>
            </a:extLst>
          </p:cNvPr>
          <p:cNvSpPr txBox="1"/>
          <p:nvPr/>
        </p:nvSpPr>
        <p:spPr>
          <a:xfrm>
            <a:off x="1065722" y="206276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dirty="0">
                <a:solidFill>
                  <a:schemeClr val="tx1">
                    <a:lumMod val="65000"/>
                    <a:lumOff val="35000"/>
                  </a:schemeClr>
                </a:solidFill>
                <a:latin typeface="+mj-lt"/>
              </a:rPr>
              <a:t>Connected from idea to release</a:t>
            </a:r>
          </a:p>
        </p:txBody>
      </p:sp>
      <p:sp>
        <p:nvSpPr>
          <p:cNvPr id="35" name="TextBox 34">
            <a:extLst>
              <a:ext uri="{FF2B5EF4-FFF2-40B4-BE49-F238E27FC236}">
                <a16:creationId xmlns:a16="http://schemas.microsoft.com/office/drawing/2014/main" id="{2B87F824-A25F-4983-B650-524DC97D17C9}"/>
              </a:ext>
            </a:extLst>
          </p:cNvPr>
          <p:cNvSpPr txBox="1"/>
          <p:nvPr/>
        </p:nvSpPr>
        <p:spPr>
          <a:xfrm>
            <a:off x="1065722" y="238024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Track all your ideas at every development stage and keep your team aligned with all code changes linked directly to work items.</a:t>
            </a:r>
            <a:endParaRPr lang="en-US" sz="1200" dirty="0">
              <a:solidFill>
                <a:srgbClr val="595959"/>
              </a:solidFill>
            </a:endParaRPr>
          </a:p>
        </p:txBody>
      </p:sp>
      <p:sp>
        <p:nvSpPr>
          <p:cNvPr id="36" name="TextBox 35">
            <a:extLst>
              <a:ext uri="{FF2B5EF4-FFF2-40B4-BE49-F238E27FC236}">
                <a16:creationId xmlns:a16="http://schemas.microsoft.com/office/drawing/2014/main" id="{3180CCE0-2ABB-4864-8EE0-2160D53FCA1D}"/>
              </a:ext>
            </a:extLst>
          </p:cNvPr>
          <p:cNvSpPr txBox="1"/>
          <p:nvPr/>
        </p:nvSpPr>
        <p:spPr>
          <a:xfrm>
            <a:off x="1065722" y="333099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dirty="0">
                <a:solidFill>
                  <a:schemeClr val="tx1">
                    <a:lumMod val="65000"/>
                    <a:lumOff val="35000"/>
                  </a:schemeClr>
                </a:solidFill>
                <a:latin typeface="+mj-lt"/>
              </a:rPr>
              <a:t>Scrum ready</a:t>
            </a:r>
          </a:p>
        </p:txBody>
      </p:sp>
      <p:sp>
        <p:nvSpPr>
          <p:cNvPr id="37" name="TextBox 36">
            <a:extLst>
              <a:ext uri="{FF2B5EF4-FFF2-40B4-BE49-F238E27FC236}">
                <a16:creationId xmlns:a16="http://schemas.microsoft.com/office/drawing/2014/main" id="{55B75413-8068-406E-9986-5F219AA0744F}"/>
              </a:ext>
            </a:extLst>
          </p:cNvPr>
          <p:cNvSpPr txBox="1"/>
          <p:nvPr/>
        </p:nvSpPr>
        <p:spPr>
          <a:xfrm>
            <a:off x="1065722" y="36484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dirty="0">
                <a:solidFill>
                  <a:srgbClr val="595959"/>
                </a:solidFill>
              </a:rPr>
              <a:t>Use built-in scrum boards and planning tools to help your teams run sprints, stand-ups, and planning meetings.</a:t>
            </a:r>
            <a:endParaRPr lang="en-US" sz="1200" dirty="0">
              <a:solidFill>
                <a:srgbClr val="595959"/>
              </a:solidFill>
            </a:endParaRPr>
          </a:p>
        </p:txBody>
      </p:sp>
      <p:sp>
        <p:nvSpPr>
          <p:cNvPr id="38" name="Oval 37">
            <a:extLst>
              <a:ext uri="{FF2B5EF4-FFF2-40B4-BE49-F238E27FC236}">
                <a16:creationId xmlns:a16="http://schemas.microsoft.com/office/drawing/2014/main" id="{0DFC2B05-2380-411C-81A3-2AEAB5DB1C17}"/>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B9EFB6DE-77F6-418F-A834-43865F90A55C}"/>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dirty="0">
                <a:solidFill>
                  <a:schemeClr val="tx1">
                    <a:lumMod val="65000"/>
                    <a:lumOff val="35000"/>
                  </a:schemeClr>
                </a:solidFill>
                <a:latin typeface="+mj-lt"/>
              </a:rPr>
              <a:t>Project insights</a:t>
            </a:r>
          </a:p>
        </p:txBody>
      </p:sp>
      <p:sp>
        <p:nvSpPr>
          <p:cNvPr id="40" name="TextBox 39">
            <a:extLst>
              <a:ext uri="{FF2B5EF4-FFF2-40B4-BE49-F238E27FC236}">
                <a16:creationId xmlns:a16="http://schemas.microsoft.com/office/drawing/2014/main" id="{BB8FD339-99D1-48FB-8A08-40F0EBFA8CEC}"/>
              </a:ext>
            </a:extLst>
          </p:cNvPr>
          <p:cNvSpPr txBox="1"/>
          <p:nvPr/>
        </p:nvSpPr>
        <p:spPr>
          <a:xfrm>
            <a:off x="1065722" y="48278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Gain new insights into the health and status of your project with powerful analytics tools and dashboard widgets.</a:t>
            </a:r>
          </a:p>
        </p:txBody>
      </p:sp>
      <p:sp>
        <p:nvSpPr>
          <p:cNvPr id="41" name="Oval 40">
            <a:extLst>
              <a:ext uri="{FF2B5EF4-FFF2-40B4-BE49-F238E27FC236}">
                <a16:creationId xmlns:a16="http://schemas.microsoft.com/office/drawing/2014/main" id="{C770E445-ED04-4201-A872-A29324FD7386}"/>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Graphic 7">
            <a:extLst>
              <a:ext uri="{FF2B5EF4-FFF2-40B4-BE49-F238E27FC236}">
                <a16:creationId xmlns:a16="http://schemas.microsoft.com/office/drawing/2014/main" id="{B5160E2E-A73C-4046-AD78-FC208D394D7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9485" y="2181766"/>
            <a:ext cx="257175" cy="342900"/>
          </a:xfrm>
          <a:prstGeom prst="rect">
            <a:avLst/>
          </a:prstGeom>
        </p:spPr>
      </p:pic>
      <p:pic>
        <p:nvPicPr>
          <p:cNvPr id="25" name="Graphic 24">
            <a:extLst>
              <a:ext uri="{FF2B5EF4-FFF2-40B4-BE49-F238E27FC236}">
                <a16:creationId xmlns:a16="http://schemas.microsoft.com/office/drawing/2014/main" id="{E3A70086-1112-4094-A278-32D6FAEC2D9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7267" y="3396498"/>
            <a:ext cx="371475" cy="371475"/>
          </a:xfrm>
          <a:prstGeom prst="rect">
            <a:avLst/>
          </a:prstGeom>
        </p:spPr>
      </p:pic>
      <p:pic>
        <p:nvPicPr>
          <p:cNvPr id="27" name="Graphic 26">
            <a:extLst>
              <a:ext uri="{FF2B5EF4-FFF2-40B4-BE49-F238E27FC236}">
                <a16:creationId xmlns:a16="http://schemas.microsoft.com/office/drawing/2014/main" id="{F9A3FB00-95B4-4B51-A8C9-BB50CBCE8D06}"/>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5874" y="4630372"/>
            <a:ext cx="304800" cy="304800"/>
          </a:xfrm>
          <a:prstGeom prst="rect">
            <a:avLst/>
          </a:prstGeom>
        </p:spPr>
      </p:pic>
      <p:pic>
        <p:nvPicPr>
          <p:cNvPr id="20" name="Picture 19" descr="A screenshot of Azure Boards showing a KanBan board">
            <a:extLst>
              <a:ext uri="{FF2B5EF4-FFF2-40B4-BE49-F238E27FC236}">
                <a16:creationId xmlns:a16="http://schemas.microsoft.com/office/drawing/2014/main" id="{55A316B6-5935-4BD6-9CCF-B0E78B9518C8}"/>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270"/>
          <a:stretch/>
        </p:blipFill>
        <p:spPr>
          <a:xfrm>
            <a:off x="6275351" y="1538922"/>
            <a:ext cx="6161124" cy="4439846"/>
          </a:xfrm>
          <a:prstGeom prst="rect">
            <a:avLst/>
          </a:prstGeom>
        </p:spPr>
      </p:pic>
    </p:spTree>
    <p:extLst>
      <p:ext uri="{BB962C8B-B14F-4D97-AF65-F5344CB8AC3E}">
        <p14:creationId xmlns:p14="http://schemas.microsoft.com/office/powerpoint/2010/main" val="140381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val 30">
            <a:extLst>
              <a:ext uri="{FF2B5EF4-FFF2-40B4-BE49-F238E27FC236}">
                <a16:creationId xmlns:a16="http://schemas.microsoft.com/office/drawing/2014/main" id="{22B823D9-35A1-482F-BA35-E32C7D280E0A}"/>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C35B9510-49B1-4FF3-8723-86B4793B5053}"/>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0821A526-12CC-4E82-A789-DC3E5B952B73}"/>
              </a:ext>
            </a:extLst>
          </p:cNvPr>
          <p:cNvSpPr>
            <a:spLocks noGrp="1"/>
          </p:cNvSpPr>
          <p:nvPr>
            <p:ph type="title"/>
          </p:nvPr>
        </p:nvSpPr>
        <p:spPr/>
        <p:txBody>
          <a:bodyPr/>
          <a:lstStyle/>
          <a:p>
            <a:r>
              <a:rPr lang="en-US" sz="4000" dirty="0">
                <a:solidFill>
                  <a:schemeClr val="tx1"/>
                </a:solidFill>
                <a:cs typeface="Segoe UI"/>
              </a:rPr>
              <a:t>Work Items Hub</a:t>
            </a:r>
          </a:p>
        </p:txBody>
      </p:sp>
      <p:pic>
        <p:nvPicPr>
          <p:cNvPr id="9" name="Picture 8">
            <a:extLst>
              <a:ext uri="{FF2B5EF4-FFF2-40B4-BE49-F238E27FC236}">
                <a16:creationId xmlns:a16="http://schemas.microsoft.com/office/drawing/2014/main" id="{7165116A-91ED-45FB-9288-AA507563ADB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244740" y="-127637"/>
            <a:ext cx="8191735" cy="7135456"/>
          </a:xfrm>
          <a:prstGeom prst="rect">
            <a:avLst/>
          </a:prstGeom>
        </p:spPr>
      </p:pic>
      <p:sp>
        <p:nvSpPr>
          <p:cNvPr id="13" name="Text Placeholder 2">
            <a:extLst>
              <a:ext uri="{FF2B5EF4-FFF2-40B4-BE49-F238E27FC236}">
                <a16:creationId xmlns:a16="http://schemas.microsoft.com/office/drawing/2014/main" id="{CC9ED2F6-ABFE-41D0-9B54-1C2CDC21AC0A}"/>
              </a:ext>
            </a:extLst>
          </p:cNvPr>
          <p:cNvSpPr txBox="1">
            <a:spLocks/>
          </p:cNvSpPr>
          <p:nvPr/>
        </p:nvSpPr>
        <p:spPr>
          <a:xfrm>
            <a:off x="1234969" y="4155667"/>
            <a:ext cx="5241206" cy="794064"/>
          </a:xfrm>
          <a:prstGeom prst="rect">
            <a:avLst/>
          </a:prstGeom>
        </p:spPr>
        <p:txBody>
          <a:bodyPr vert="horz" wrap="square" lIns="0" tIns="0" rIns="0" bIns="0" rtlCol="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	</a:t>
            </a:r>
          </a:p>
          <a:p>
            <a:r>
              <a:rPr lang="en-US" sz="1800" dirty="0">
                <a:solidFill>
                  <a:srgbClr val="00B294"/>
                </a:solidFill>
                <a:latin typeface="+mj-lt"/>
              </a:rPr>
              <a:t>	</a:t>
            </a:r>
            <a:r>
              <a:rPr lang="en-US" sz="1800" dirty="0"/>
              <a:t>	</a:t>
            </a:r>
          </a:p>
          <a:p>
            <a:r>
              <a:rPr lang="en-US" sz="1800" dirty="0"/>
              <a:t>		</a:t>
            </a:r>
          </a:p>
          <a:p>
            <a:r>
              <a:rPr lang="en-US" sz="1800" dirty="0"/>
              <a:t>	</a:t>
            </a:r>
            <a:endParaRPr lang="en-US" sz="1800" dirty="0">
              <a:latin typeface="+mj-lt"/>
            </a:endParaRPr>
          </a:p>
          <a:p>
            <a:pPr marL="457200" indent="-457200">
              <a:buFont typeface="Arial" panose="020B0604020202020204" pitchFamily="34" charset="0"/>
              <a:buChar char="•"/>
            </a:pPr>
            <a:endParaRPr lang="en-US" dirty="0"/>
          </a:p>
        </p:txBody>
      </p:sp>
      <p:pic>
        <p:nvPicPr>
          <p:cNvPr id="20" name="Graphic 19">
            <a:extLst>
              <a:ext uri="{FF2B5EF4-FFF2-40B4-BE49-F238E27FC236}">
                <a16:creationId xmlns:a16="http://schemas.microsoft.com/office/drawing/2014/main" id="{A36B6A28-6948-4C28-B3A9-1BC58AA46EC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285" y="4649069"/>
            <a:ext cx="292342" cy="300662"/>
          </a:xfrm>
          <a:prstGeom prst="rect">
            <a:avLst/>
          </a:prstGeom>
        </p:spPr>
      </p:pic>
      <p:pic>
        <p:nvPicPr>
          <p:cNvPr id="7" name="Picture 6">
            <a:extLst>
              <a:ext uri="{FF2B5EF4-FFF2-40B4-BE49-F238E27FC236}">
                <a16:creationId xmlns:a16="http://schemas.microsoft.com/office/drawing/2014/main" id="{B02DBD02-C548-4E1B-901B-8544EC874DA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7540" y="1420505"/>
            <a:ext cx="6929386" cy="4567185"/>
          </a:xfrm>
          <a:prstGeom prst="rect">
            <a:avLst/>
          </a:prstGeom>
        </p:spPr>
      </p:pic>
      <p:sp>
        <p:nvSpPr>
          <p:cNvPr id="21" name="Oval 20">
            <a:extLst>
              <a:ext uri="{FF2B5EF4-FFF2-40B4-BE49-F238E27FC236}">
                <a16:creationId xmlns:a16="http://schemas.microsoft.com/office/drawing/2014/main" id="{0DB71485-B982-4378-90F8-02111CE86364}"/>
              </a:ext>
              <a:ext uri="{C183D7F6-B498-43B3-948B-1728B52AA6E4}">
                <adec:decorative xmlns:adec="http://schemas.microsoft.com/office/drawing/2017/decorative" val="1"/>
              </a:ext>
            </a:extLst>
          </p:cNvPr>
          <p:cNvSpPr/>
          <p:nvPr/>
        </p:nvSpPr>
        <p:spPr bwMode="auto">
          <a:xfrm>
            <a:off x="430524" y="2142936"/>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 Placeholder 4">
            <a:extLst>
              <a:ext uri="{FF2B5EF4-FFF2-40B4-BE49-F238E27FC236}">
                <a16:creationId xmlns:a16="http://schemas.microsoft.com/office/drawing/2014/main" id="{0A936492-4F8C-4605-A9B9-F4ABDA98EA73}"/>
              </a:ext>
            </a:extLst>
          </p:cNvPr>
          <p:cNvSpPr>
            <a:spLocks noGrp="1"/>
          </p:cNvSpPr>
          <p:nvPr>
            <p:ph type="body" sz="quarter" idx="10"/>
          </p:nvPr>
        </p:nvSpPr>
        <p:spPr>
          <a:xfrm>
            <a:off x="445128" y="972294"/>
            <a:ext cx="5210913" cy="692629"/>
          </a:xfrm>
        </p:spPr>
        <p:txBody>
          <a:bodyPr/>
          <a:lstStyle/>
          <a:p>
            <a:pPr>
              <a:lnSpc>
                <a:spcPct val="100000"/>
              </a:lnSpc>
            </a:pPr>
            <a:r>
              <a:rPr lang="en-US" sz="1800" dirty="0">
                <a:solidFill>
                  <a:schemeClr val="tx1">
                    <a:lumMod val="65000"/>
                    <a:lumOff val="35000"/>
                  </a:schemeClr>
                </a:solidFill>
              </a:rPr>
              <a:t>Use work items to find and focus on work you care about.</a:t>
            </a:r>
          </a:p>
        </p:txBody>
      </p:sp>
      <p:grpSp>
        <p:nvGrpSpPr>
          <p:cNvPr id="8" name="Group 7">
            <a:extLst>
              <a:ext uri="{FF2B5EF4-FFF2-40B4-BE49-F238E27FC236}">
                <a16:creationId xmlns:a16="http://schemas.microsoft.com/office/drawing/2014/main" id="{87DA6618-5373-47A4-9BAE-5ACD2AB76A2C}"/>
              </a:ext>
            </a:extLst>
          </p:cNvPr>
          <p:cNvGrpSpPr/>
          <p:nvPr/>
        </p:nvGrpSpPr>
        <p:grpSpPr>
          <a:xfrm>
            <a:off x="1065722" y="2062760"/>
            <a:ext cx="4590319" cy="3392977"/>
            <a:chOff x="1065722" y="2062760"/>
            <a:chExt cx="4590319" cy="3392977"/>
          </a:xfrm>
        </p:grpSpPr>
        <p:sp>
          <p:nvSpPr>
            <p:cNvPr id="24" name="TextBox 23">
              <a:extLst>
                <a:ext uri="{FF2B5EF4-FFF2-40B4-BE49-F238E27FC236}">
                  <a16:creationId xmlns:a16="http://schemas.microsoft.com/office/drawing/2014/main" id="{4BD1AC9D-BAF8-4AC2-9C3E-25ACD121FB69}"/>
                </a:ext>
              </a:extLst>
            </p:cNvPr>
            <p:cNvSpPr txBox="1"/>
            <p:nvPr/>
          </p:nvSpPr>
          <p:spPr>
            <a:xfrm>
              <a:off x="1065722" y="2062760"/>
              <a:ext cx="4273482" cy="544765"/>
            </a:xfrm>
            <a:prstGeom prst="rect">
              <a:avLst/>
            </a:prstGeom>
            <a:noFill/>
          </p:spPr>
          <p:txBody>
            <a:bodyPr wrap="square" lIns="182880" tIns="146304" rIns="182880" bIns="146304" rtlCol="0">
              <a:spAutoFit/>
            </a:bodyPr>
            <a:lstStyle/>
            <a:p>
              <a:pPr>
                <a:lnSpc>
                  <a:spcPct val="90000"/>
                </a:lnSpc>
                <a:spcAft>
                  <a:spcPts val="600"/>
                </a:spcAft>
              </a:pPr>
              <a:r>
                <a:rPr lang="en-GB" sz="1800" dirty="0">
                  <a:solidFill>
                    <a:schemeClr val="tx1">
                      <a:lumMod val="65000"/>
                      <a:lumOff val="35000"/>
                    </a:schemeClr>
                  </a:solidFill>
                  <a:latin typeface="+mj-lt"/>
                </a:rPr>
                <a:t>Find work items assigned to you</a:t>
              </a:r>
            </a:p>
          </p:txBody>
        </p:sp>
        <p:sp>
          <p:nvSpPr>
            <p:cNvPr id="26" name="TextBox 25">
              <a:extLst>
                <a:ext uri="{FF2B5EF4-FFF2-40B4-BE49-F238E27FC236}">
                  <a16:creationId xmlns:a16="http://schemas.microsoft.com/office/drawing/2014/main" id="{BF340756-5E63-4EAA-9C4F-6A7F931BBABD}"/>
                </a:ext>
              </a:extLst>
            </p:cNvPr>
            <p:cNvSpPr txBox="1"/>
            <p:nvPr/>
          </p:nvSpPr>
          <p:spPr>
            <a:xfrm>
              <a:off x="1065722" y="238024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dirty="0">
                  <a:solidFill>
                    <a:srgbClr val="595959"/>
                  </a:solidFill>
                </a:rPr>
                <a:t>Track work items that you’re following or have viewed or modified recently.</a:t>
              </a:r>
              <a:endParaRPr lang="en-US" sz="1200" dirty="0">
                <a:solidFill>
                  <a:srgbClr val="595959"/>
                </a:solidFill>
              </a:endParaRPr>
            </a:p>
          </p:txBody>
        </p:sp>
        <p:sp>
          <p:nvSpPr>
            <p:cNvPr id="27" name="TextBox 26">
              <a:extLst>
                <a:ext uri="{FF2B5EF4-FFF2-40B4-BE49-F238E27FC236}">
                  <a16:creationId xmlns:a16="http://schemas.microsoft.com/office/drawing/2014/main" id="{834DD5D3-C14E-4242-A64E-50ACD69DA91C}"/>
                </a:ext>
              </a:extLst>
            </p:cNvPr>
            <p:cNvSpPr txBox="1"/>
            <p:nvPr/>
          </p:nvSpPr>
          <p:spPr>
            <a:xfrm>
              <a:off x="1065722" y="333099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dirty="0">
                  <a:solidFill>
                    <a:schemeClr val="tx1">
                      <a:lumMod val="65000"/>
                      <a:lumOff val="35000"/>
                    </a:schemeClr>
                  </a:solidFill>
                  <a:latin typeface="+mj-lt"/>
                </a:rPr>
                <a:t>Rich filtering</a:t>
              </a:r>
            </a:p>
          </p:txBody>
        </p:sp>
        <p:sp>
          <p:nvSpPr>
            <p:cNvPr id="28" name="TextBox 27">
              <a:extLst>
                <a:ext uri="{FF2B5EF4-FFF2-40B4-BE49-F238E27FC236}">
                  <a16:creationId xmlns:a16="http://schemas.microsoft.com/office/drawing/2014/main" id="{49369368-B523-4D30-83CA-1715C9A7F957}"/>
                </a:ext>
              </a:extLst>
            </p:cNvPr>
            <p:cNvSpPr txBox="1"/>
            <p:nvPr/>
          </p:nvSpPr>
          <p:spPr>
            <a:xfrm>
              <a:off x="1065722" y="36484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dirty="0">
                  <a:solidFill>
                    <a:srgbClr val="595959"/>
                  </a:solidFill>
                </a:rPr>
                <a:t>Filter work items on types, assignment, states, area, and tags.</a:t>
              </a:r>
              <a:endParaRPr lang="en-US" sz="1200" dirty="0">
                <a:solidFill>
                  <a:srgbClr val="595959"/>
                </a:solidFill>
              </a:endParaRPr>
            </a:p>
          </p:txBody>
        </p:sp>
        <p:sp>
          <p:nvSpPr>
            <p:cNvPr id="29" name="TextBox 28">
              <a:extLst>
                <a:ext uri="{FF2B5EF4-FFF2-40B4-BE49-F238E27FC236}">
                  <a16:creationId xmlns:a16="http://schemas.microsoft.com/office/drawing/2014/main" id="{5AB004B8-6EFD-44B0-BFC4-54896E559845}"/>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dirty="0">
                  <a:solidFill>
                    <a:schemeClr val="tx1">
                      <a:lumMod val="65000"/>
                      <a:lumOff val="35000"/>
                    </a:schemeClr>
                  </a:solidFill>
                  <a:latin typeface="+mj-lt"/>
                </a:rPr>
                <a:t>Query and Search work items</a:t>
              </a:r>
            </a:p>
          </p:txBody>
        </p:sp>
        <p:sp>
          <p:nvSpPr>
            <p:cNvPr id="30" name="TextBox 29">
              <a:extLst>
                <a:ext uri="{FF2B5EF4-FFF2-40B4-BE49-F238E27FC236}">
                  <a16:creationId xmlns:a16="http://schemas.microsoft.com/office/drawing/2014/main" id="{56E41FFF-C7BA-4A39-816F-C1DFE464929F}"/>
                </a:ext>
              </a:extLst>
            </p:cNvPr>
            <p:cNvSpPr txBox="1"/>
            <p:nvPr/>
          </p:nvSpPr>
          <p:spPr>
            <a:xfrm>
              <a:off x="1065722" y="48278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dirty="0">
                  <a:solidFill>
                    <a:srgbClr val="595959"/>
                  </a:solidFill>
                </a:rPr>
                <a:t>Query work items within your project or across projects. </a:t>
              </a:r>
            </a:p>
          </p:txBody>
        </p:sp>
      </p:grpSp>
      <p:sp>
        <p:nvSpPr>
          <p:cNvPr id="10" name="TextBox 9">
            <a:extLst>
              <a:ext uri="{FF2B5EF4-FFF2-40B4-BE49-F238E27FC236}">
                <a16:creationId xmlns:a16="http://schemas.microsoft.com/office/drawing/2014/main" id="{A3742942-37B6-44EE-9F6E-11D75C565A17}"/>
              </a:ext>
            </a:extLst>
          </p:cNvPr>
          <p:cNvSpPr txBox="1"/>
          <p:nvPr/>
        </p:nvSpPr>
        <p:spPr>
          <a:xfrm>
            <a:off x="1065722" y="5415032"/>
            <a:ext cx="169247" cy="627864"/>
          </a:xfrm>
          <a:prstGeom prst="rect">
            <a:avLst/>
          </a:prstGeom>
          <a:noFill/>
        </p:spPr>
        <p:txBody>
          <a:bodyPr wrap="square" lIns="182880" tIns="146304" rIns="182880" bIns="146304"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22" name="TextBox 21">
            <a:extLst>
              <a:ext uri="{FF2B5EF4-FFF2-40B4-BE49-F238E27FC236}">
                <a16:creationId xmlns:a16="http://schemas.microsoft.com/office/drawing/2014/main" id="{B5895578-A331-430A-8721-E69715A88419}"/>
              </a:ext>
            </a:extLst>
          </p:cNvPr>
          <p:cNvSpPr txBox="1"/>
          <p:nvPr/>
        </p:nvSpPr>
        <p:spPr>
          <a:xfrm>
            <a:off x="410439" y="3335344"/>
            <a:ext cx="555298"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0A8C76"/>
                </a:solidFill>
                <a:latin typeface="Bowtie" panose="02000503000000000000" pitchFamily="2" charset="0"/>
              </a:rPr>
              <a:t></a:t>
            </a:r>
          </a:p>
        </p:txBody>
      </p:sp>
      <p:sp>
        <p:nvSpPr>
          <p:cNvPr id="2" name="TextBox 1">
            <a:extLst>
              <a:ext uri="{FF2B5EF4-FFF2-40B4-BE49-F238E27FC236}">
                <a16:creationId xmlns:a16="http://schemas.microsoft.com/office/drawing/2014/main" id="{F05C040C-4FD7-475A-BADA-32B60374D5BF}"/>
              </a:ext>
            </a:extLst>
          </p:cNvPr>
          <p:cNvSpPr txBox="1"/>
          <p:nvPr/>
        </p:nvSpPr>
        <p:spPr>
          <a:xfrm>
            <a:off x="470198" y="2107783"/>
            <a:ext cx="19987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A8C76"/>
                </a:solidFill>
                <a:latin typeface="Bowtie" panose="02000503000000000000" pitchFamily="2" charset="0"/>
              </a:rPr>
              <a:t></a:t>
            </a:r>
          </a:p>
        </p:txBody>
      </p:sp>
    </p:spTree>
    <p:extLst>
      <p:ext uri="{BB962C8B-B14F-4D97-AF65-F5344CB8AC3E}">
        <p14:creationId xmlns:p14="http://schemas.microsoft.com/office/powerpoint/2010/main" val="91367821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1B5ADD35-16A3-458C-8311-2C1EE878EFCE}"/>
              </a:ext>
            </a:extLst>
          </p:cNvPr>
          <p:cNvSpPr txBox="1">
            <a:spLocks/>
          </p:cNvSpPr>
          <p:nvPr/>
        </p:nvSpPr>
        <p:spPr>
          <a:xfrm>
            <a:off x="434976" y="2659324"/>
            <a:ext cx="10334624" cy="1862590"/>
          </a:xfrm>
          <a:prstGeom prst="rect">
            <a:avLst/>
          </a:prstGeom>
          <a:noFill/>
        </p:spPr>
        <p:txBody>
          <a:bodyPr vert="horz" wrap="square" lIns="0" tIns="0" rIns="0" bIns="0" rtlCol="0" anchor="t" anchorCtr="0">
            <a:noAutofit/>
          </a:bodyPr>
          <a:lstStyle>
            <a:lvl1pPr algn="l" defTabSz="932742" rtl="0" eaLnBrk="1" latinLnBrk="0" hangingPunct="1">
              <a:lnSpc>
                <a:spcPct val="90000"/>
              </a:lnSpc>
              <a:spcBef>
                <a:spcPct val="0"/>
              </a:spcBef>
              <a:buNone/>
              <a:defRPr lang="en-US" sz="5400" b="0" kern="1200" cap="none" spc="-150" baseline="0" dirty="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GB" sz="5400" b="0" i="0" u="none" strike="noStrike" kern="1200" cap="none" spc="-150" normalizeH="0" baseline="0" noProof="0">
                <a:ln w="3175">
                  <a:noFill/>
                </a:ln>
                <a:solidFill>
                  <a:srgbClr val="FFFFFF"/>
                </a:solidFill>
                <a:effectLst/>
                <a:uLnTx/>
                <a:uFillTx/>
                <a:latin typeface="Segoe UI Semibold"/>
                <a:ea typeface="+mn-ea"/>
                <a:cs typeface="Segoe UI" pitchFamily="34" charset="0"/>
              </a:rPr>
              <a:t>Work Items Hub</a:t>
            </a:r>
            <a:endParaRPr kumimoji="0" lang="en-GB" sz="5400" b="0" i="0" u="none" strike="noStrike" kern="1200" cap="none" spc="-150" normalizeH="0" baseline="0" noProof="0" dirty="0">
              <a:ln w="3175">
                <a:noFill/>
              </a:ln>
              <a:solidFill>
                <a:srgbClr val="FFFFFF"/>
              </a:solidFill>
              <a:effectLst/>
              <a:uLnTx/>
              <a:uFillTx/>
              <a:latin typeface="Segoe UI Semibold"/>
              <a:ea typeface="+mn-ea"/>
              <a:cs typeface="Segoe UI" pitchFamily="34" charset="0"/>
            </a:endParaRPr>
          </a:p>
        </p:txBody>
      </p:sp>
      <p:sp>
        <p:nvSpPr>
          <p:cNvPr id="9" name="TextBox 8">
            <a:extLst>
              <a:ext uri="{FF2B5EF4-FFF2-40B4-BE49-F238E27FC236}">
                <a16:creationId xmlns:a16="http://schemas.microsoft.com/office/drawing/2014/main" id="{40EED03A-A3AA-41E8-9747-612F775ECE6C}"/>
              </a:ext>
            </a:extLst>
          </p:cNvPr>
          <p:cNvSpPr txBox="1"/>
          <p:nvPr/>
        </p:nvSpPr>
        <p:spPr>
          <a:xfrm>
            <a:off x="434975" y="2133026"/>
            <a:ext cx="981038" cy="387798"/>
          </a:xfrm>
          <a:prstGeom prst="rect">
            <a:avLst/>
          </a:prstGeom>
          <a:noFill/>
        </p:spPr>
        <p:txBody>
          <a:bodyPr wrap="none" lIns="0" tIns="0" rIns="0" bIns="0" rtlCol="0">
            <a:spAutoFit/>
          </a:bodyPr>
          <a:lstStyle/>
          <a:p>
            <a:pPr>
              <a:lnSpc>
                <a:spcPct val="90000"/>
              </a:lnSpc>
              <a:spcAft>
                <a:spcPts val="600"/>
              </a:spcAft>
            </a:pPr>
            <a:r>
              <a:rPr lang="en-GB" sz="2800" dirty="0">
                <a:gradFill>
                  <a:gsLst>
                    <a:gs pos="2917">
                      <a:srgbClr val="FFFFFF"/>
                    </a:gs>
                    <a:gs pos="30000">
                      <a:srgbClr val="FFFFFF"/>
                    </a:gs>
                  </a:gsLst>
                  <a:lin ang="5400000" scaled="0"/>
                </a:gradFill>
                <a:latin typeface="Segoe UI Semibold"/>
              </a:rPr>
              <a:t>Demo</a:t>
            </a:r>
            <a:endParaRPr lang="en-US" sz="2400" dirty="0">
              <a:gradFill>
                <a:gsLst>
                  <a:gs pos="2917">
                    <a:srgbClr val="FFFFFF"/>
                  </a:gs>
                  <a:gs pos="30000">
                    <a:srgbClr val="FFFFFF"/>
                  </a:gs>
                </a:gsLst>
                <a:lin ang="5400000" scaled="0"/>
              </a:gradFill>
              <a:latin typeface="Segoe UI Semibold"/>
            </a:endParaRPr>
          </a:p>
        </p:txBody>
      </p:sp>
    </p:spTree>
    <p:extLst>
      <p:ext uri="{BB962C8B-B14F-4D97-AF65-F5344CB8AC3E}">
        <p14:creationId xmlns:p14="http://schemas.microsoft.com/office/powerpoint/2010/main" val="1709233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val 35">
            <a:extLst>
              <a:ext uri="{FF2B5EF4-FFF2-40B4-BE49-F238E27FC236}">
                <a16:creationId xmlns:a16="http://schemas.microsoft.com/office/drawing/2014/main" id="{CD3B0F16-DACB-42EF-BF78-EE7BC33E921D}"/>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29B5443D-A4EE-41FE-B88B-43E025E9CFEA}"/>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8D81EA5C-7C52-43DE-870F-E35784A12A8C}"/>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B74519ED-8113-473D-804C-45C8F7452976}"/>
              </a:ext>
            </a:extLst>
          </p:cNvPr>
          <p:cNvSpPr>
            <a:spLocks noGrp="1"/>
          </p:cNvSpPr>
          <p:nvPr>
            <p:ph type="title"/>
          </p:nvPr>
        </p:nvSpPr>
        <p:spPr>
          <a:xfrm>
            <a:off x="434975" y="227014"/>
            <a:ext cx="11563350" cy="754061"/>
          </a:xfrm>
        </p:spPr>
        <p:txBody>
          <a:bodyPr/>
          <a:lstStyle/>
          <a:p>
            <a:r>
              <a:rPr lang="en-US" sz="4000" dirty="0">
                <a:solidFill>
                  <a:schemeClr val="tx1"/>
                </a:solidFill>
                <a:cs typeface="Segoe UI"/>
              </a:rPr>
              <a:t>Boards Hub</a:t>
            </a:r>
          </a:p>
        </p:txBody>
      </p:sp>
      <p:pic>
        <p:nvPicPr>
          <p:cNvPr id="18" name="Graphic 17">
            <a:extLst>
              <a:ext uri="{FF2B5EF4-FFF2-40B4-BE49-F238E27FC236}">
                <a16:creationId xmlns:a16="http://schemas.microsoft.com/office/drawing/2014/main" id="{48C637A4-E644-4082-88BE-45867D4240E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3789" y="3429224"/>
            <a:ext cx="403463" cy="348296"/>
          </a:xfrm>
          <a:prstGeom prst="rect">
            <a:avLst/>
          </a:prstGeom>
        </p:spPr>
      </p:pic>
      <p:pic>
        <p:nvPicPr>
          <p:cNvPr id="19" name="Graphic 18">
            <a:extLst>
              <a:ext uri="{FF2B5EF4-FFF2-40B4-BE49-F238E27FC236}">
                <a16:creationId xmlns:a16="http://schemas.microsoft.com/office/drawing/2014/main" id="{771ECE7C-B57D-42B0-ACEC-E93AD4F5876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0701" y="4610792"/>
            <a:ext cx="346551" cy="353076"/>
          </a:xfrm>
          <a:prstGeom prst="rect">
            <a:avLst/>
          </a:prstGeom>
        </p:spPr>
      </p:pic>
      <p:pic>
        <p:nvPicPr>
          <p:cNvPr id="23" name="Picture 22">
            <a:extLst>
              <a:ext uri="{FF2B5EF4-FFF2-40B4-BE49-F238E27FC236}">
                <a16:creationId xmlns:a16="http://schemas.microsoft.com/office/drawing/2014/main" id="{4CE38981-80EA-4950-A5AC-C82ACB15903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482" r="31342" b="17338"/>
          <a:stretch/>
        </p:blipFill>
        <p:spPr>
          <a:xfrm>
            <a:off x="4244740" y="-127637"/>
            <a:ext cx="8191735" cy="7135456"/>
          </a:xfrm>
          <a:prstGeom prst="rect">
            <a:avLst/>
          </a:prstGeom>
        </p:spPr>
      </p:pic>
      <p:pic>
        <p:nvPicPr>
          <p:cNvPr id="11" name="Picture 10">
            <a:extLst>
              <a:ext uri="{FF2B5EF4-FFF2-40B4-BE49-F238E27FC236}">
                <a16:creationId xmlns:a16="http://schemas.microsoft.com/office/drawing/2014/main" id="{E1F87B3A-4037-4AB9-A2AE-CA9B2F519A2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17540" y="1417291"/>
            <a:ext cx="6947229" cy="4578945"/>
          </a:xfrm>
          <a:prstGeom prst="rect">
            <a:avLst/>
          </a:prstGeom>
        </p:spPr>
      </p:pic>
      <p:sp>
        <p:nvSpPr>
          <p:cNvPr id="12" name="Text Placeholder 4">
            <a:extLst>
              <a:ext uri="{FF2B5EF4-FFF2-40B4-BE49-F238E27FC236}">
                <a16:creationId xmlns:a16="http://schemas.microsoft.com/office/drawing/2014/main" id="{3FABF79A-298C-461B-A20B-B8946BD092AC}"/>
              </a:ext>
            </a:extLst>
          </p:cNvPr>
          <p:cNvSpPr>
            <a:spLocks noGrp="1"/>
          </p:cNvSpPr>
          <p:nvPr>
            <p:ph type="body" sz="quarter" idx="10"/>
          </p:nvPr>
        </p:nvSpPr>
        <p:spPr>
          <a:xfrm>
            <a:off x="445128" y="972294"/>
            <a:ext cx="5210913" cy="692629"/>
          </a:xfrm>
        </p:spPr>
        <p:txBody>
          <a:bodyPr/>
          <a:lstStyle/>
          <a:p>
            <a:pPr>
              <a:lnSpc>
                <a:spcPct val="100000"/>
              </a:lnSpc>
            </a:pPr>
            <a:r>
              <a:rPr lang="en-US" sz="1800" dirty="0">
                <a:solidFill>
                  <a:schemeClr val="tx1">
                    <a:lumMod val="65000"/>
                    <a:lumOff val="35000"/>
                  </a:schemeClr>
                </a:solidFill>
              </a:rPr>
              <a:t>The pre-configured Kanban board is perfect for managing the flow of your work. </a:t>
            </a:r>
          </a:p>
        </p:txBody>
      </p:sp>
      <p:grpSp>
        <p:nvGrpSpPr>
          <p:cNvPr id="26" name="Group 25">
            <a:extLst>
              <a:ext uri="{FF2B5EF4-FFF2-40B4-BE49-F238E27FC236}">
                <a16:creationId xmlns:a16="http://schemas.microsoft.com/office/drawing/2014/main" id="{668CE92A-B9C7-452B-95F8-9EF5946F9ED2}"/>
              </a:ext>
            </a:extLst>
          </p:cNvPr>
          <p:cNvGrpSpPr/>
          <p:nvPr/>
        </p:nvGrpSpPr>
        <p:grpSpPr>
          <a:xfrm>
            <a:off x="1065722" y="2062760"/>
            <a:ext cx="4590319" cy="3226778"/>
            <a:chOff x="1065722" y="2062760"/>
            <a:chExt cx="4590319" cy="3226778"/>
          </a:xfrm>
        </p:grpSpPr>
        <p:sp>
          <p:nvSpPr>
            <p:cNvPr id="27" name="TextBox 26">
              <a:extLst>
                <a:ext uri="{FF2B5EF4-FFF2-40B4-BE49-F238E27FC236}">
                  <a16:creationId xmlns:a16="http://schemas.microsoft.com/office/drawing/2014/main" id="{2D0BAE92-F7B6-4CD3-8B46-813F9A05FE5E}"/>
                </a:ext>
              </a:extLst>
            </p:cNvPr>
            <p:cNvSpPr txBox="1"/>
            <p:nvPr/>
          </p:nvSpPr>
          <p:spPr>
            <a:xfrm>
              <a:off x="1065722" y="2062760"/>
              <a:ext cx="4273482" cy="544765"/>
            </a:xfrm>
            <a:prstGeom prst="rect">
              <a:avLst/>
            </a:prstGeom>
            <a:noFill/>
          </p:spPr>
          <p:txBody>
            <a:bodyPr wrap="square" lIns="182880" tIns="146304" rIns="182880" bIns="146304" rtlCol="0">
              <a:spAutoFit/>
            </a:bodyPr>
            <a:lstStyle/>
            <a:p>
              <a:pPr>
                <a:lnSpc>
                  <a:spcPct val="90000"/>
                </a:lnSpc>
                <a:spcAft>
                  <a:spcPts val="600"/>
                </a:spcAft>
              </a:pPr>
              <a:r>
                <a:rPr lang="en-GB" sz="1800" dirty="0">
                  <a:solidFill>
                    <a:schemeClr val="tx1">
                      <a:lumMod val="65000"/>
                      <a:lumOff val="35000"/>
                    </a:schemeClr>
                  </a:solidFill>
                  <a:latin typeface="+mj-lt"/>
                </a:rPr>
                <a:t>Highly customizable</a:t>
              </a:r>
            </a:p>
          </p:txBody>
        </p:sp>
        <p:sp>
          <p:nvSpPr>
            <p:cNvPr id="28" name="TextBox 27">
              <a:extLst>
                <a:ext uri="{FF2B5EF4-FFF2-40B4-BE49-F238E27FC236}">
                  <a16:creationId xmlns:a16="http://schemas.microsoft.com/office/drawing/2014/main" id="{47F05475-0BA2-4355-8F8F-2078597269CE}"/>
                </a:ext>
              </a:extLst>
            </p:cNvPr>
            <p:cNvSpPr txBox="1"/>
            <p:nvPr/>
          </p:nvSpPr>
          <p:spPr>
            <a:xfrm>
              <a:off x="1065722" y="238024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dirty="0">
                  <a:solidFill>
                    <a:srgbClr val="595959"/>
                  </a:solidFill>
                </a:rPr>
                <a:t>Customize columns, swim lanes, cards, conditional formatting, filtering, and even WIP limits.</a:t>
              </a:r>
              <a:endParaRPr lang="en-US" sz="1200" dirty="0">
                <a:solidFill>
                  <a:srgbClr val="595959"/>
                </a:solidFill>
              </a:endParaRPr>
            </a:p>
          </p:txBody>
        </p:sp>
        <p:sp>
          <p:nvSpPr>
            <p:cNvPr id="29" name="TextBox 28">
              <a:extLst>
                <a:ext uri="{FF2B5EF4-FFF2-40B4-BE49-F238E27FC236}">
                  <a16:creationId xmlns:a16="http://schemas.microsoft.com/office/drawing/2014/main" id="{60E47160-95DA-48B2-A16C-E28A0CFE90EF}"/>
                </a:ext>
              </a:extLst>
            </p:cNvPr>
            <p:cNvSpPr txBox="1"/>
            <p:nvPr/>
          </p:nvSpPr>
          <p:spPr>
            <a:xfrm>
              <a:off x="1065722" y="3330990"/>
              <a:ext cx="4273482" cy="544765"/>
            </a:xfrm>
            <a:prstGeom prst="rect">
              <a:avLst/>
            </a:prstGeom>
            <a:noFill/>
          </p:spPr>
          <p:txBody>
            <a:bodyPr wrap="square" lIns="182880" tIns="146304" rIns="182880" bIns="146304" rtlCol="0">
              <a:spAutoFit/>
            </a:bodyPr>
            <a:lstStyle/>
            <a:p>
              <a:pPr>
                <a:lnSpc>
                  <a:spcPct val="90000"/>
                </a:lnSpc>
                <a:spcAft>
                  <a:spcPts val="600"/>
                </a:spcAft>
              </a:pPr>
              <a:r>
                <a:rPr lang="en-GB" sz="1800" dirty="0">
                  <a:solidFill>
                    <a:schemeClr val="tx1">
                      <a:lumMod val="65000"/>
                      <a:lumOff val="35000"/>
                    </a:schemeClr>
                  </a:solidFill>
                  <a:latin typeface="+mj-lt"/>
                </a:rPr>
                <a:t>Extensibility through extensions</a:t>
              </a:r>
            </a:p>
          </p:txBody>
        </p:sp>
        <p:sp>
          <p:nvSpPr>
            <p:cNvPr id="30" name="TextBox 29">
              <a:extLst>
                <a:ext uri="{FF2B5EF4-FFF2-40B4-BE49-F238E27FC236}">
                  <a16:creationId xmlns:a16="http://schemas.microsoft.com/office/drawing/2014/main" id="{190C0FF1-0C32-4F5C-8891-04E134EC610E}"/>
                </a:ext>
              </a:extLst>
            </p:cNvPr>
            <p:cNvSpPr txBox="1"/>
            <p:nvPr/>
          </p:nvSpPr>
          <p:spPr>
            <a:xfrm>
              <a:off x="1065722" y="36484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dirty="0">
                  <a:solidFill>
                    <a:srgbClr val="595959"/>
                  </a:solidFill>
                </a:rPr>
                <a:t>Add specific features and capabilities to your board with free or paid extensions.</a:t>
              </a:r>
              <a:endParaRPr lang="en-US" sz="1200" dirty="0">
                <a:solidFill>
                  <a:srgbClr val="595959"/>
                </a:solidFill>
              </a:endParaRPr>
            </a:p>
          </p:txBody>
        </p:sp>
        <p:sp>
          <p:nvSpPr>
            <p:cNvPr id="31" name="TextBox 30">
              <a:extLst>
                <a:ext uri="{FF2B5EF4-FFF2-40B4-BE49-F238E27FC236}">
                  <a16:creationId xmlns:a16="http://schemas.microsoft.com/office/drawing/2014/main" id="{5800409E-E078-4E4C-962E-3982CAB2123A}"/>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dirty="0">
                  <a:solidFill>
                    <a:schemeClr val="tx1">
                      <a:lumMod val="65000"/>
                      <a:lumOff val="35000"/>
                    </a:schemeClr>
                  </a:solidFill>
                  <a:latin typeface="+mj-lt"/>
                </a:rPr>
                <a:t>Live updates</a:t>
              </a:r>
            </a:p>
          </p:txBody>
        </p:sp>
        <p:sp>
          <p:nvSpPr>
            <p:cNvPr id="32" name="TextBox 31">
              <a:extLst>
                <a:ext uri="{FF2B5EF4-FFF2-40B4-BE49-F238E27FC236}">
                  <a16:creationId xmlns:a16="http://schemas.microsoft.com/office/drawing/2014/main" id="{F65F2BB0-F3F1-47BB-AA93-A2DEBAEFBF85}"/>
                </a:ext>
              </a:extLst>
            </p:cNvPr>
            <p:cNvSpPr txBox="1"/>
            <p:nvPr/>
          </p:nvSpPr>
          <p:spPr>
            <a:xfrm>
              <a:off x="1065722" y="4827873"/>
              <a:ext cx="3975020" cy="461665"/>
            </a:xfrm>
            <a:prstGeom prst="rect">
              <a:avLst/>
            </a:prstGeom>
            <a:noFill/>
          </p:spPr>
          <p:txBody>
            <a:bodyPr wrap="square" lIns="182880" tIns="146304" rIns="182880" bIns="146304" rtlCol="0">
              <a:spAutoFit/>
            </a:bodyPr>
            <a:lstStyle/>
            <a:p>
              <a:pPr>
                <a:lnSpc>
                  <a:spcPct val="90000"/>
                </a:lnSpc>
                <a:spcAft>
                  <a:spcPts val="600"/>
                </a:spcAft>
              </a:pPr>
              <a:r>
                <a:rPr lang="en-GB" sz="1200" dirty="0">
                  <a:solidFill>
                    <a:srgbClr val="595959"/>
                  </a:solidFill>
                </a:rPr>
                <a:t>See all board changes as they happen.</a:t>
              </a:r>
            </a:p>
          </p:txBody>
        </p:sp>
      </p:grpSp>
      <p:sp>
        <p:nvSpPr>
          <p:cNvPr id="2" name="TextBox 1">
            <a:extLst>
              <a:ext uri="{FF2B5EF4-FFF2-40B4-BE49-F238E27FC236}">
                <a16:creationId xmlns:a16="http://schemas.microsoft.com/office/drawing/2014/main" id="{86CA1164-A174-4C26-A060-89DB9FDFCCB3}"/>
              </a:ext>
            </a:extLst>
          </p:cNvPr>
          <p:cNvSpPr txBox="1"/>
          <p:nvPr/>
        </p:nvSpPr>
        <p:spPr>
          <a:xfrm>
            <a:off x="406625" y="2035631"/>
            <a:ext cx="34655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A8C76"/>
                </a:solidFill>
                <a:latin typeface="Bowtie" panose="02000503000000000000" pitchFamily="2" charset="0"/>
              </a:rPr>
              <a:t></a:t>
            </a:r>
          </a:p>
        </p:txBody>
      </p:sp>
    </p:spTree>
    <p:extLst>
      <p:ext uri="{BB962C8B-B14F-4D97-AF65-F5344CB8AC3E}">
        <p14:creationId xmlns:p14="http://schemas.microsoft.com/office/powerpoint/2010/main" val="173865526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1B5ADD35-16A3-458C-8311-2C1EE878EFCE}"/>
              </a:ext>
            </a:extLst>
          </p:cNvPr>
          <p:cNvSpPr txBox="1">
            <a:spLocks/>
          </p:cNvSpPr>
          <p:nvPr/>
        </p:nvSpPr>
        <p:spPr>
          <a:xfrm>
            <a:off x="434976" y="2659324"/>
            <a:ext cx="10334624" cy="1862590"/>
          </a:xfrm>
          <a:prstGeom prst="rect">
            <a:avLst/>
          </a:prstGeom>
          <a:noFill/>
        </p:spPr>
        <p:txBody>
          <a:bodyPr vert="horz" wrap="square" lIns="0" tIns="0" rIns="0" bIns="0" rtlCol="0" anchor="t" anchorCtr="0">
            <a:noAutofit/>
          </a:bodyPr>
          <a:lstStyle>
            <a:lvl1pPr algn="l" defTabSz="932742" rtl="0" eaLnBrk="1" latinLnBrk="0" hangingPunct="1">
              <a:lnSpc>
                <a:spcPct val="90000"/>
              </a:lnSpc>
              <a:spcBef>
                <a:spcPct val="0"/>
              </a:spcBef>
              <a:buNone/>
              <a:defRPr lang="en-US" sz="5400" b="0" kern="1200" cap="none" spc="-150" baseline="0" dirty="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GB" sz="5400" b="0" i="0" u="none" strike="noStrike" kern="1200" cap="none" spc="-150" normalizeH="0" baseline="0" noProof="0" dirty="0">
                <a:ln w="3175">
                  <a:noFill/>
                </a:ln>
                <a:solidFill>
                  <a:srgbClr val="FFFFFF"/>
                </a:solidFill>
                <a:effectLst/>
                <a:uLnTx/>
                <a:uFillTx/>
                <a:latin typeface="Segoe UI Semibold"/>
                <a:ea typeface="+mn-ea"/>
                <a:cs typeface="Segoe UI" pitchFamily="34" charset="0"/>
              </a:rPr>
              <a:t>Boards Hub</a:t>
            </a:r>
          </a:p>
        </p:txBody>
      </p:sp>
      <p:sp>
        <p:nvSpPr>
          <p:cNvPr id="9" name="TextBox 8">
            <a:extLst>
              <a:ext uri="{FF2B5EF4-FFF2-40B4-BE49-F238E27FC236}">
                <a16:creationId xmlns:a16="http://schemas.microsoft.com/office/drawing/2014/main" id="{40EED03A-A3AA-41E8-9747-612F775ECE6C}"/>
              </a:ext>
            </a:extLst>
          </p:cNvPr>
          <p:cNvSpPr txBox="1"/>
          <p:nvPr/>
        </p:nvSpPr>
        <p:spPr>
          <a:xfrm>
            <a:off x="434975" y="2133026"/>
            <a:ext cx="981038" cy="387798"/>
          </a:xfrm>
          <a:prstGeom prst="rect">
            <a:avLst/>
          </a:prstGeom>
          <a:noFill/>
        </p:spPr>
        <p:txBody>
          <a:bodyPr wrap="none" lIns="0" tIns="0" rIns="0" bIns="0" rtlCol="0">
            <a:spAutoFit/>
          </a:bodyPr>
          <a:lstStyle/>
          <a:p>
            <a:pPr>
              <a:lnSpc>
                <a:spcPct val="90000"/>
              </a:lnSpc>
              <a:spcAft>
                <a:spcPts val="600"/>
              </a:spcAft>
            </a:pPr>
            <a:r>
              <a:rPr lang="en-GB" sz="2800" dirty="0">
                <a:gradFill>
                  <a:gsLst>
                    <a:gs pos="2917">
                      <a:srgbClr val="FFFFFF"/>
                    </a:gs>
                    <a:gs pos="30000">
                      <a:srgbClr val="FFFFFF"/>
                    </a:gs>
                  </a:gsLst>
                  <a:lin ang="5400000" scaled="0"/>
                </a:gradFill>
                <a:latin typeface="Segoe UI Semibold"/>
              </a:rPr>
              <a:t>Demo</a:t>
            </a:r>
            <a:endParaRPr lang="en-US" sz="2400" dirty="0">
              <a:gradFill>
                <a:gsLst>
                  <a:gs pos="2917">
                    <a:srgbClr val="FFFFFF"/>
                  </a:gs>
                  <a:gs pos="30000">
                    <a:srgbClr val="FFFFFF"/>
                  </a:gs>
                </a:gsLst>
                <a:lin ang="5400000" scaled="0"/>
              </a:gradFill>
              <a:latin typeface="Segoe UI Semibold"/>
            </a:endParaRPr>
          </a:p>
        </p:txBody>
      </p:sp>
    </p:spTree>
    <p:extLst>
      <p:ext uri="{BB962C8B-B14F-4D97-AF65-F5344CB8AC3E}">
        <p14:creationId xmlns:p14="http://schemas.microsoft.com/office/powerpoint/2010/main" val="3755017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0D5EB849-71CE-4A79-910F-DB6E35A8F880}"/>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96AD5433-35BA-4CDB-97F5-6AE79D182A75}"/>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B74519ED-8113-473D-804C-45C8F7452976}"/>
              </a:ext>
            </a:extLst>
          </p:cNvPr>
          <p:cNvSpPr>
            <a:spLocks noGrp="1"/>
          </p:cNvSpPr>
          <p:nvPr>
            <p:ph type="title"/>
          </p:nvPr>
        </p:nvSpPr>
        <p:spPr>
          <a:xfrm>
            <a:off x="434975" y="227014"/>
            <a:ext cx="11563350" cy="754061"/>
          </a:xfrm>
        </p:spPr>
        <p:txBody>
          <a:bodyPr/>
          <a:lstStyle/>
          <a:p>
            <a:r>
              <a:rPr lang="en-US" sz="4000" dirty="0">
                <a:solidFill>
                  <a:schemeClr val="tx1"/>
                </a:solidFill>
                <a:cs typeface="Segoe UI"/>
              </a:rPr>
              <a:t>Backlogs Hub</a:t>
            </a:r>
          </a:p>
        </p:txBody>
      </p:sp>
      <p:pic>
        <p:nvPicPr>
          <p:cNvPr id="23" name="Picture 22">
            <a:extLst>
              <a:ext uri="{FF2B5EF4-FFF2-40B4-BE49-F238E27FC236}">
                <a16:creationId xmlns:a16="http://schemas.microsoft.com/office/drawing/2014/main" id="{4CE38981-80EA-4950-A5AC-C82ACB15903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244740" y="-127637"/>
            <a:ext cx="8191735" cy="7135456"/>
          </a:xfrm>
          <a:prstGeom prst="rect">
            <a:avLst/>
          </a:prstGeom>
        </p:spPr>
      </p:pic>
      <p:sp>
        <p:nvSpPr>
          <p:cNvPr id="12" name="Text Placeholder 4">
            <a:extLst>
              <a:ext uri="{FF2B5EF4-FFF2-40B4-BE49-F238E27FC236}">
                <a16:creationId xmlns:a16="http://schemas.microsoft.com/office/drawing/2014/main" id="{3FABF79A-298C-461B-A20B-B8946BD092AC}"/>
              </a:ext>
            </a:extLst>
          </p:cNvPr>
          <p:cNvSpPr>
            <a:spLocks noGrp="1"/>
          </p:cNvSpPr>
          <p:nvPr>
            <p:ph type="body" sz="quarter" idx="10"/>
          </p:nvPr>
        </p:nvSpPr>
        <p:spPr>
          <a:xfrm>
            <a:off x="445128" y="972294"/>
            <a:ext cx="5210913" cy="692629"/>
          </a:xfrm>
        </p:spPr>
        <p:txBody>
          <a:bodyPr/>
          <a:lstStyle/>
          <a:p>
            <a:pPr>
              <a:lnSpc>
                <a:spcPct val="100000"/>
              </a:lnSpc>
            </a:pPr>
            <a:r>
              <a:rPr lang="en-US" sz="1800" dirty="0">
                <a:solidFill>
                  <a:schemeClr val="tx1">
                    <a:lumMod val="65000"/>
                    <a:lumOff val="35000"/>
                  </a:schemeClr>
                </a:solidFill>
              </a:rPr>
              <a:t>Use your product backlog to quickly plan and prioritize your work.</a:t>
            </a:r>
          </a:p>
        </p:txBody>
      </p:sp>
      <p:grpSp>
        <p:nvGrpSpPr>
          <p:cNvPr id="26" name="Group 25">
            <a:extLst>
              <a:ext uri="{FF2B5EF4-FFF2-40B4-BE49-F238E27FC236}">
                <a16:creationId xmlns:a16="http://schemas.microsoft.com/office/drawing/2014/main" id="{668CE92A-B9C7-452B-95F8-9EF5946F9ED2}"/>
              </a:ext>
            </a:extLst>
          </p:cNvPr>
          <p:cNvGrpSpPr/>
          <p:nvPr/>
        </p:nvGrpSpPr>
        <p:grpSpPr>
          <a:xfrm>
            <a:off x="1063074" y="2062760"/>
            <a:ext cx="4590319" cy="3559113"/>
            <a:chOff x="1063074" y="2062760"/>
            <a:chExt cx="4590319" cy="3559113"/>
          </a:xfrm>
        </p:grpSpPr>
        <p:sp>
          <p:nvSpPr>
            <p:cNvPr id="27" name="TextBox 26">
              <a:extLst>
                <a:ext uri="{FF2B5EF4-FFF2-40B4-BE49-F238E27FC236}">
                  <a16:creationId xmlns:a16="http://schemas.microsoft.com/office/drawing/2014/main" id="{2D0BAE92-F7B6-4CD3-8B46-813F9A05FE5E}"/>
                </a:ext>
              </a:extLst>
            </p:cNvPr>
            <p:cNvSpPr txBox="1"/>
            <p:nvPr/>
          </p:nvSpPr>
          <p:spPr>
            <a:xfrm>
              <a:off x="1065722" y="2062760"/>
              <a:ext cx="4273482" cy="544765"/>
            </a:xfrm>
            <a:prstGeom prst="rect">
              <a:avLst/>
            </a:prstGeom>
            <a:noFill/>
          </p:spPr>
          <p:txBody>
            <a:bodyPr wrap="square" lIns="182880" tIns="146304" rIns="182880" bIns="146304" rtlCol="0">
              <a:spAutoFit/>
            </a:bodyPr>
            <a:lstStyle/>
            <a:p>
              <a:pPr>
                <a:lnSpc>
                  <a:spcPct val="90000"/>
                </a:lnSpc>
                <a:spcAft>
                  <a:spcPts val="600"/>
                </a:spcAft>
              </a:pPr>
              <a:r>
                <a:rPr lang="en-GB" sz="1800" dirty="0">
                  <a:solidFill>
                    <a:schemeClr val="tx1">
                      <a:lumMod val="65000"/>
                      <a:lumOff val="35000"/>
                    </a:schemeClr>
                  </a:solidFill>
                  <a:latin typeface="+mj-lt"/>
                </a:rPr>
                <a:t>Prioritize work items</a:t>
              </a:r>
            </a:p>
          </p:txBody>
        </p:sp>
        <p:sp>
          <p:nvSpPr>
            <p:cNvPr id="28" name="TextBox 27">
              <a:extLst>
                <a:ext uri="{FF2B5EF4-FFF2-40B4-BE49-F238E27FC236}">
                  <a16:creationId xmlns:a16="http://schemas.microsoft.com/office/drawing/2014/main" id="{47F05475-0BA2-4355-8F8F-2078597269CE}"/>
                </a:ext>
              </a:extLst>
            </p:cNvPr>
            <p:cNvSpPr txBox="1"/>
            <p:nvPr/>
          </p:nvSpPr>
          <p:spPr>
            <a:xfrm>
              <a:off x="1065722" y="238024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dirty="0">
                  <a:solidFill>
                    <a:srgbClr val="595959"/>
                  </a:solidFill>
                </a:rPr>
                <a:t>Drag and drop items to adjust the order to help keep things in order of priority.</a:t>
              </a:r>
              <a:endParaRPr lang="en-US" sz="1200" dirty="0">
                <a:solidFill>
                  <a:srgbClr val="595959"/>
                </a:solidFill>
              </a:endParaRPr>
            </a:p>
          </p:txBody>
        </p:sp>
        <p:sp>
          <p:nvSpPr>
            <p:cNvPr id="29" name="TextBox 28">
              <a:extLst>
                <a:ext uri="{FF2B5EF4-FFF2-40B4-BE49-F238E27FC236}">
                  <a16:creationId xmlns:a16="http://schemas.microsoft.com/office/drawing/2014/main" id="{60E47160-95DA-48B2-A16C-E28A0CFE90EF}"/>
                </a:ext>
              </a:extLst>
            </p:cNvPr>
            <p:cNvSpPr txBox="1"/>
            <p:nvPr/>
          </p:nvSpPr>
          <p:spPr>
            <a:xfrm>
              <a:off x="1065722" y="3330990"/>
              <a:ext cx="4273482" cy="544765"/>
            </a:xfrm>
            <a:prstGeom prst="rect">
              <a:avLst/>
            </a:prstGeom>
            <a:noFill/>
          </p:spPr>
          <p:txBody>
            <a:bodyPr wrap="square" lIns="182880" tIns="146304" rIns="182880" bIns="146304" rtlCol="0">
              <a:spAutoFit/>
            </a:bodyPr>
            <a:lstStyle/>
            <a:p>
              <a:pPr>
                <a:lnSpc>
                  <a:spcPct val="90000"/>
                </a:lnSpc>
                <a:spcAft>
                  <a:spcPts val="600"/>
                </a:spcAft>
              </a:pPr>
              <a:r>
                <a:rPr lang="en-GB" sz="1800" dirty="0">
                  <a:solidFill>
                    <a:schemeClr val="tx1">
                      <a:lumMod val="65000"/>
                      <a:lumOff val="35000"/>
                    </a:schemeClr>
                  </a:solidFill>
                  <a:latin typeface="+mj-lt"/>
                </a:rPr>
                <a:t>Manage relationships with hierarchy</a:t>
              </a:r>
            </a:p>
          </p:txBody>
        </p:sp>
        <p:sp>
          <p:nvSpPr>
            <p:cNvPr id="30" name="TextBox 29">
              <a:extLst>
                <a:ext uri="{FF2B5EF4-FFF2-40B4-BE49-F238E27FC236}">
                  <a16:creationId xmlns:a16="http://schemas.microsoft.com/office/drawing/2014/main" id="{190C0FF1-0C32-4F5C-8891-04E134EC610E}"/>
                </a:ext>
              </a:extLst>
            </p:cNvPr>
            <p:cNvSpPr txBox="1"/>
            <p:nvPr/>
          </p:nvSpPr>
          <p:spPr>
            <a:xfrm>
              <a:off x="1063074" y="3705874"/>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dirty="0">
                  <a:solidFill>
                    <a:srgbClr val="595959"/>
                  </a:solidFill>
                </a:rPr>
                <a:t>After you’ve added features or epics to your portfolio backlog, you can map backlog items to them.</a:t>
              </a:r>
              <a:endParaRPr lang="en-US" sz="1200" dirty="0">
                <a:solidFill>
                  <a:srgbClr val="595959"/>
                </a:solidFill>
              </a:endParaRPr>
            </a:p>
          </p:txBody>
        </p:sp>
        <p:sp>
          <p:nvSpPr>
            <p:cNvPr id="31" name="TextBox 30">
              <a:extLst>
                <a:ext uri="{FF2B5EF4-FFF2-40B4-BE49-F238E27FC236}">
                  <a16:creationId xmlns:a16="http://schemas.microsoft.com/office/drawing/2014/main" id="{5800409E-E078-4E4C-962E-3982CAB2123A}"/>
                </a:ext>
              </a:extLst>
            </p:cNvPr>
            <p:cNvSpPr txBox="1"/>
            <p:nvPr/>
          </p:nvSpPr>
          <p:spPr>
            <a:xfrm>
              <a:off x="1063074" y="4676526"/>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dirty="0">
                  <a:solidFill>
                    <a:schemeClr val="tx1">
                      <a:lumMod val="65000"/>
                      <a:lumOff val="35000"/>
                    </a:schemeClr>
                  </a:solidFill>
                  <a:latin typeface="+mj-lt"/>
                </a:rPr>
                <a:t>Plan sprints</a:t>
              </a:r>
            </a:p>
          </p:txBody>
        </p:sp>
        <p:sp>
          <p:nvSpPr>
            <p:cNvPr id="32" name="TextBox 31">
              <a:extLst>
                <a:ext uri="{FF2B5EF4-FFF2-40B4-BE49-F238E27FC236}">
                  <a16:creationId xmlns:a16="http://schemas.microsoft.com/office/drawing/2014/main" id="{F65F2BB0-F3F1-47BB-AA93-A2DEBAEFBF85}"/>
                </a:ext>
              </a:extLst>
            </p:cNvPr>
            <p:cNvSpPr txBox="1"/>
            <p:nvPr/>
          </p:nvSpPr>
          <p:spPr>
            <a:xfrm>
              <a:off x="1063074" y="4994009"/>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dirty="0">
                  <a:solidFill>
                    <a:srgbClr val="595959"/>
                  </a:solidFill>
                </a:rPr>
                <a:t>Use the Plan Sprints pane to quickly assign work to an upcoming sprint.</a:t>
              </a:r>
            </a:p>
          </p:txBody>
        </p:sp>
      </p:grpSp>
      <p:pic>
        <p:nvPicPr>
          <p:cNvPr id="3" name="Picture 2">
            <a:extLst>
              <a:ext uri="{FF2B5EF4-FFF2-40B4-BE49-F238E27FC236}">
                <a16:creationId xmlns:a16="http://schemas.microsoft.com/office/drawing/2014/main" id="{C7AFBF30-239E-4132-A076-954AAFC09D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6462" y="1425774"/>
            <a:ext cx="6918790" cy="4560201"/>
          </a:xfrm>
          <a:prstGeom prst="rect">
            <a:avLst/>
          </a:prstGeom>
        </p:spPr>
      </p:pic>
      <p:sp>
        <p:nvSpPr>
          <p:cNvPr id="14" name="Oval 13">
            <a:extLst>
              <a:ext uri="{FF2B5EF4-FFF2-40B4-BE49-F238E27FC236}">
                <a16:creationId xmlns:a16="http://schemas.microsoft.com/office/drawing/2014/main" id="{37E02652-AB3B-4149-9531-0B5BD50C18A2}"/>
              </a:ext>
              <a:ext uri="{C183D7F6-B498-43B3-948B-1728B52AA6E4}">
                <adec:decorative xmlns:adec="http://schemas.microsoft.com/office/drawing/2017/decorative" val="1"/>
              </a:ext>
            </a:extLst>
          </p:cNvPr>
          <p:cNvSpPr/>
          <p:nvPr/>
        </p:nvSpPr>
        <p:spPr bwMode="auto">
          <a:xfrm>
            <a:off x="445128" y="467696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a:extLst>
              <a:ext uri="{FF2B5EF4-FFF2-40B4-BE49-F238E27FC236}">
                <a16:creationId xmlns:a16="http://schemas.microsoft.com/office/drawing/2014/main" id="{897D37DD-A6B5-4CB5-A42B-D772BFEFEA72}"/>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7267" y="4738808"/>
            <a:ext cx="371475" cy="371475"/>
          </a:xfrm>
          <a:prstGeom prst="rect">
            <a:avLst/>
          </a:prstGeom>
        </p:spPr>
      </p:pic>
      <p:sp>
        <p:nvSpPr>
          <p:cNvPr id="2" name="TextBox 1">
            <a:extLst>
              <a:ext uri="{FF2B5EF4-FFF2-40B4-BE49-F238E27FC236}">
                <a16:creationId xmlns:a16="http://schemas.microsoft.com/office/drawing/2014/main" id="{3ABB8C3C-E26E-480E-AFF3-E34D728781D0}"/>
              </a:ext>
            </a:extLst>
          </p:cNvPr>
          <p:cNvSpPr txBox="1"/>
          <p:nvPr/>
        </p:nvSpPr>
        <p:spPr>
          <a:xfrm>
            <a:off x="392214" y="3317366"/>
            <a:ext cx="660828" cy="600164"/>
          </a:xfrm>
          <a:prstGeom prst="rect">
            <a:avLst/>
          </a:prstGeom>
          <a:noFill/>
        </p:spPr>
        <p:txBody>
          <a:bodyPr wrap="square" lIns="182880" tIns="146304" rIns="182880" bIns="146304" rtlCol="0">
            <a:spAutoFit/>
          </a:bodyPr>
          <a:lstStyle/>
          <a:p>
            <a:pPr>
              <a:lnSpc>
                <a:spcPct val="90000"/>
              </a:lnSpc>
              <a:spcAft>
                <a:spcPts val="600"/>
              </a:spcAft>
            </a:pPr>
            <a:r>
              <a:rPr lang="en-US" sz="2200" dirty="0">
                <a:solidFill>
                  <a:srgbClr val="0A8C76"/>
                </a:solidFill>
                <a:latin typeface="Bowtie" panose="02000503000000000000" pitchFamily="2" charset="0"/>
              </a:rPr>
              <a:t></a:t>
            </a:r>
          </a:p>
        </p:txBody>
      </p:sp>
      <p:sp>
        <p:nvSpPr>
          <p:cNvPr id="6" name="TextBox 5">
            <a:extLst>
              <a:ext uri="{FF2B5EF4-FFF2-40B4-BE49-F238E27FC236}">
                <a16:creationId xmlns:a16="http://schemas.microsoft.com/office/drawing/2014/main" id="{017EA3D0-0777-4673-96D1-409BB45DA6CB}"/>
              </a:ext>
            </a:extLst>
          </p:cNvPr>
          <p:cNvSpPr txBox="1"/>
          <p:nvPr/>
        </p:nvSpPr>
        <p:spPr>
          <a:xfrm>
            <a:off x="434975" y="2062760"/>
            <a:ext cx="277615" cy="600164"/>
          </a:xfrm>
          <a:prstGeom prst="rect">
            <a:avLst/>
          </a:prstGeom>
          <a:noFill/>
        </p:spPr>
        <p:txBody>
          <a:bodyPr wrap="square" lIns="182880" tIns="146304" rIns="182880" bIns="146304" rtlCol="0">
            <a:spAutoFit/>
          </a:bodyPr>
          <a:lstStyle/>
          <a:p>
            <a:pPr>
              <a:lnSpc>
                <a:spcPct val="90000"/>
              </a:lnSpc>
              <a:spcAft>
                <a:spcPts val="600"/>
              </a:spcAft>
            </a:pPr>
            <a:r>
              <a:rPr lang="en-US" sz="2200" dirty="0">
                <a:solidFill>
                  <a:srgbClr val="0A8C76"/>
                </a:solidFill>
                <a:latin typeface="Bowtie" panose="02000503000000000000" pitchFamily="2" charset="0"/>
              </a:rPr>
              <a:t></a:t>
            </a:r>
            <a:endParaRPr lang="en-US" sz="2200" dirty="0">
              <a:solidFill>
                <a:srgbClr val="0A8C76"/>
              </a:solidFill>
            </a:endParaRPr>
          </a:p>
        </p:txBody>
      </p:sp>
    </p:spTree>
    <p:extLst>
      <p:ext uri="{BB962C8B-B14F-4D97-AF65-F5344CB8AC3E}">
        <p14:creationId xmlns:p14="http://schemas.microsoft.com/office/powerpoint/2010/main" val="167875047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1B5ADD35-16A3-458C-8311-2C1EE878EFCE}"/>
              </a:ext>
            </a:extLst>
          </p:cNvPr>
          <p:cNvSpPr txBox="1">
            <a:spLocks/>
          </p:cNvSpPr>
          <p:nvPr/>
        </p:nvSpPr>
        <p:spPr>
          <a:xfrm>
            <a:off x="434975" y="2672705"/>
            <a:ext cx="10334624" cy="1862590"/>
          </a:xfrm>
          <a:prstGeom prst="rect">
            <a:avLst/>
          </a:prstGeom>
          <a:noFill/>
        </p:spPr>
        <p:txBody>
          <a:bodyPr vert="horz" wrap="square" lIns="0" tIns="0" rIns="0" bIns="0" rtlCol="0" anchor="t" anchorCtr="0">
            <a:noAutofit/>
          </a:bodyPr>
          <a:lstStyle>
            <a:lvl1pPr algn="l" defTabSz="932742" rtl="0" eaLnBrk="1" latinLnBrk="0" hangingPunct="1">
              <a:lnSpc>
                <a:spcPct val="90000"/>
              </a:lnSpc>
              <a:spcBef>
                <a:spcPct val="0"/>
              </a:spcBef>
              <a:buNone/>
              <a:defRPr lang="en-US" sz="5400" b="0" kern="1200" cap="none" spc="-150" baseline="0" dirty="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a:solidFill>
                  <a:srgbClr val="FFFFFF"/>
                </a:solidFill>
                <a:latin typeface="Segoe UI Semibold"/>
              </a:rPr>
              <a:t>Backlogs</a:t>
            </a:r>
            <a:r>
              <a:rPr kumimoji="0" lang="en-GB" sz="5400" b="0" i="0" u="none" strike="noStrike" kern="1200" cap="none" spc="-150" normalizeH="0" baseline="0" noProof="0" dirty="0">
                <a:ln w="3175">
                  <a:noFill/>
                </a:ln>
                <a:solidFill>
                  <a:srgbClr val="FFFFFF"/>
                </a:solidFill>
                <a:effectLst/>
                <a:uLnTx/>
                <a:uFillTx/>
                <a:latin typeface="Segoe UI Semibold"/>
                <a:ea typeface="+mn-ea"/>
                <a:cs typeface="Segoe UI" pitchFamily="34" charset="0"/>
              </a:rPr>
              <a:t> Hub</a:t>
            </a:r>
          </a:p>
        </p:txBody>
      </p:sp>
      <p:sp>
        <p:nvSpPr>
          <p:cNvPr id="9" name="TextBox 8">
            <a:extLst>
              <a:ext uri="{FF2B5EF4-FFF2-40B4-BE49-F238E27FC236}">
                <a16:creationId xmlns:a16="http://schemas.microsoft.com/office/drawing/2014/main" id="{40EED03A-A3AA-41E8-9747-612F775ECE6C}"/>
              </a:ext>
            </a:extLst>
          </p:cNvPr>
          <p:cNvSpPr txBox="1"/>
          <p:nvPr/>
        </p:nvSpPr>
        <p:spPr>
          <a:xfrm>
            <a:off x="434975" y="2133026"/>
            <a:ext cx="981038" cy="387798"/>
          </a:xfrm>
          <a:prstGeom prst="rect">
            <a:avLst/>
          </a:prstGeom>
          <a:noFill/>
        </p:spPr>
        <p:txBody>
          <a:bodyPr wrap="none" lIns="0" tIns="0" rIns="0" bIns="0" rtlCol="0">
            <a:spAutoFit/>
          </a:bodyPr>
          <a:lstStyle/>
          <a:p>
            <a:pPr>
              <a:lnSpc>
                <a:spcPct val="90000"/>
              </a:lnSpc>
              <a:spcAft>
                <a:spcPts val="600"/>
              </a:spcAft>
            </a:pPr>
            <a:r>
              <a:rPr lang="en-GB" sz="2800" dirty="0">
                <a:gradFill>
                  <a:gsLst>
                    <a:gs pos="2917">
                      <a:srgbClr val="FFFFFF"/>
                    </a:gs>
                    <a:gs pos="30000">
                      <a:srgbClr val="FFFFFF"/>
                    </a:gs>
                  </a:gsLst>
                  <a:lin ang="5400000" scaled="0"/>
                </a:gradFill>
                <a:latin typeface="Segoe UI Semibold"/>
              </a:rPr>
              <a:t>Demo</a:t>
            </a:r>
            <a:endParaRPr lang="en-US" sz="2400" dirty="0">
              <a:gradFill>
                <a:gsLst>
                  <a:gs pos="2917">
                    <a:srgbClr val="FFFFFF"/>
                  </a:gs>
                  <a:gs pos="30000">
                    <a:srgbClr val="FFFFFF"/>
                  </a:gs>
                </a:gsLst>
                <a:lin ang="5400000" scaled="0"/>
              </a:gradFill>
              <a:latin typeface="Segoe UI Semibold"/>
            </a:endParaRPr>
          </a:p>
        </p:txBody>
      </p:sp>
    </p:spTree>
    <p:extLst>
      <p:ext uri="{BB962C8B-B14F-4D97-AF65-F5344CB8AC3E}">
        <p14:creationId xmlns:p14="http://schemas.microsoft.com/office/powerpoint/2010/main" val="1150691468"/>
      </p:ext>
    </p:extLst>
  </p:cSld>
  <p:clrMapOvr>
    <a:masterClrMapping/>
  </p:clrMapOvr>
</p:sld>
</file>

<file path=ppt/theme/theme1.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2.xml><?xml version="1.0" encoding="utf-8"?>
<a:theme xmlns:a="http://schemas.openxmlformats.org/drawingml/2006/main" name="1_Brand Slides">
  <a:themeElements>
    <a:clrScheme name="Custom 4">
      <a:dk1>
        <a:srgbClr val="3F3F3F"/>
      </a:dk1>
      <a:lt1>
        <a:sysClr val="window" lastClr="FFFFFF"/>
      </a:lt1>
      <a:dk2>
        <a:srgbClr val="68217A"/>
      </a:dk2>
      <a:lt2>
        <a:srgbClr val="D6D6D6"/>
      </a:lt2>
      <a:accent1>
        <a:srgbClr val="CC293D"/>
      </a:accent1>
      <a:accent2>
        <a:srgbClr val="F5881F"/>
      </a:accent2>
      <a:accent3>
        <a:srgbClr val="F4C800"/>
      </a:accent3>
      <a:accent4>
        <a:srgbClr val="8DC54B"/>
      </a:accent4>
      <a:accent5>
        <a:srgbClr val="008272"/>
      </a:accent5>
      <a:accent6>
        <a:srgbClr val="00188F"/>
      </a:accent6>
      <a:hlink>
        <a:srgbClr val="B2B2B2"/>
      </a:hlink>
      <a:folHlink>
        <a:srgbClr val="B2B2B2"/>
      </a:folHlink>
    </a:clrScheme>
    <a:fontScheme name="Brand Fon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auren Spec Template" id="{A0391AB1-4A93-40C9-8FEE-99D900EE48FF}" vid="{8611F93E-957E-47C7-8093-FA2AE20BD45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5F187B9059DF945B25AB5B2F3BA0895" ma:contentTypeVersion="19" ma:contentTypeDescription="Create a new document." ma:contentTypeScope="" ma:versionID="0599fa8b5d2219fa3d13d847c5e0999a">
  <xsd:schema xmlns:xsd="http://www.w3.org/2001/XMLSchema" xmlns:xs="http://www.w3.org/2001/XMLSchema" xmlns:p="http://schemas.microsoft.com/office/2006/metadata/properties" xmlns:ns1="http://schemas.microsoft.com/sharepoint/v3" xmlns:ns2="af610f50-4aee-43ff-9d65-64420adb70d2" xmlns:ns3="http://schemas.microsoft.com/sharepoint/v4" xmlns:ns4="15c98cf3-0896-4040-874f-f436925621df" targetNamespace="http://schemas.microsoft.com/office/2006/metadata/properties" ma:root="true" ma:fieldsID="5ed91b34ee3006a7acad9bdd0ffe8818" ns1:_="" ns2:_="" ns3:_="" ns4:_="">
    <xsd:import namespace="http://schemas.microsoft.com/sharepoint/v3"/>
    <xsd:import namespace="af610f50-4aee-43ff-9d65-64420adb70d2"/>
    <xsd:import namespace="http://schemas.microsoft.com/sharepoint/v4"/>
    <xsd:import namespace="15c98cf3-0896-4040-874f-f436925621df"/>
    <xsd:element name="properties">
      <xsd:complexType>
        <xsd:sequence>
          <xsd:element name="documentManagement">
            <xsd:complexType>
              <xsd:all>
                <xsd:element ref="ns2:SharedWithUsers" minOccurs="0"/>
                <xsd:element ref="ns2:SharingHintHash" minOccurs="0"/>
                <xsd:element ref="ns2:SharedWithDetails" minOccurs="0"/>
                <xsd:element ref="ns3:IconOverlay" minOccurs="0"/>
                <xsd:element ref="ns1:_ip_UnifiedCompliancePolicyProperties" minOccurs="0"/>
                <xsd:element ref="ns1:_ip_UnifiedCompliancePolicyUIAction" minOccurs="0"/>
                <xsd:element ref="ns2:LastSharedByUser" minOccurs="0"/>
                <xsd:element ref="ns2:LastSharedByTime" minOccurs="0"/>
                <xsd:element ref="ns4:MediaServiceMetadata" minOccurs="0"/>
                <xsd:element ref="ns4:MediaServiceFastMetadata" minOccurs="0"/>
                <xsd:element ref="ns4:MediaServiceAutoTags" minOccurs="0"/>
                <xsd:element ref="ns4:MediaServiceDateTaken" minOccurs="0"/>
                <xsd:element ref="ns4:MediaServiceLocation" minOccurs="0"/>
                <xsd:element ref="ns4:MediaServiceOCR" minOccurs="0"/>
                <xsd:element ref="ns4:Preview"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f610f50-4aee-43ff-9d65-64420adb70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4" nillable="true" ma:displayName="Last Shared By User" ma:description="" ma:internalName="LastSharedByUser" ma:readOnly="true">
      <xsd:simpleType>
        <xsd:restriction base="dms:Note">
          <xsd:maxLength value="255"/>
        </xsd:restriction>
      </xsd:simpleType>
    </xsd:element>
    <xsd:element name="LastSharedByTime" ma:index="15"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5c98cf3-0896-4040-874f-f436925621df" elementFormDefault="qualified">
    <xsd:import namespace="http://schemas.microsoft.com/office/2006/documentManagement/types"/>
    <xsd:import namespace="http://schemas.microsoft.com/office/infopath/2007/PartnerControls"/>
    <xsd:element name="MediaServiceMetadata" ma:index="16" nillable="true" ma:displayName="MediaServiceMetadata" ma:description="" ma:hidden="true" ma:internalName="MediaServiceMetadata" ma:readOnly="true">
      <xsd:simpleType>
        <xsd:restriction base="dms:Note"/>
      </xsd:simpleType>
    </xsd:element>
    <xsd:element name="MediaServiceFastMetadata" ma:index="17" nillable="true" ma:displayName="MediaServiceFastMetadata" ma:description="" ma:hidden="true" ma:internalName="MediaServiceFastMetadata" ma:readOnly="true">
      <xsd:simpleType>
        <xsd:restriction base="dms:Note"/>
      </xsd:simpleType>
    </xsd:element>
    <xsd:element name="MediaServiceAutoTags" ma:index="18" nillable="true" ma:displayName="MediaServiceAutoTags" ma:description="" ma:internalName="MediaServiceAutoTags" ma:readOnly="true">
      <xsd:simpleType>
        <xsd:restriction base="dms:Text"/>
      </xsd:simpleType>
    </xsd:element>
    <xsd:element name="MediaServiceDateTaken" ma:index="19" nillable="true" ma:displayName="MediaServiceDateTaken" ma:description="" ma:hidden="true" ma:internalName="MediaServiceDateTaken" ma:readOnly="true">
      <xsd:simpleType>
        <xsd:restriction base="dms:Text"/>
      </xsd:simpleType>
    </xsd:element>
    <xsd:element name="MediaServiceLocation" ma:index="20" nillable="true" ma:displayName="MediaServiceLocation" ma:description="" ma:internalName="MediaServiceLocation" ma:readOnly="true">
      <xsd:simpleType>
        <xsd:restriction base="dms:Text"/>
      </xsd:simpleType>
    </xsd:element>
    <xsd:element name="MediaServiceOCR" ma:index="21" nillable="true" ma:displayName="MediaServiceOCR" ma:description="" ma:internalName="MediaServiceOCR" ma:readOnly="true">
      <xsd:simpleType>
        <xsd:restriction base="dms:Note">
          <xsd:maxLength value="255"/>
        </xsd:restriction>
      </xsd:simpleType>
    </xsd:element>
    <xsd:element name="Preview" ma:index="22" nillable="true" ma:displayName="Preview" ma:format="Image" ma:internalName="Preview">
      <xsd:complexType>
        <xsd:complexContent>
          <xsd:extension base="dms:URL">
            <xsd:sequence>
              <xsd:element name="Url" type="dms:ValidUrl" minOccurs="0" nillable="true"/>
              <xsd:element name="Description" type="xsd:string" nillable="true"/>
            </xsd:sequence>
          </xsd:extension>
        </xsd:complexContent>
      </xsd:complexType>
    </xsd:element>
    <xsd:element name="MediaServiceEventHashCode" ma:index="23" nillable="true" ma:displayName="MediaServiceEventHashCode" ma:hidden="true" ma:internalName="MediaServiceEventHashCode" ma:readOnly="true">
      <xsd:simpleType>
        <xsd:restriction base="dms:Text"/>
      </xsd:simpleType>
    </xsd:element>
    <xsd:element name="MediaServiceGenerationTime" ma:index="24" nillable="true" ma:displayName="MediaServiceGenerationTime" ma:hidden="true" ma:internalName="MediaServiceGenerationTime" ma:readOnly="true">
      <xsd:simpleType>
        <xsd:restriction base="dms:Text"/>
      </xsd:simpleType>
    </xsd:element>
    <xsd:element name="MediaServiceAutoKeyPoints" ma:index="25" nillable="true" ma:displayName="MediaServiceAutoKeyPoints" ma:hidden="true" ma:internalName="MediaServiceAutoKeyPoints" ma:readOnly="true">
      <xsd:simpleType>
        <xsd:restriction base="dms:Note"/>
      </xsd:simpleType>
    </xsd:element>
    <xsd:element name="MediaServiceKeyPoints" ma:index="26"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conOverlay xmlns="http://schemas.microsoft.com/sharepoint/v4" xsi:nil="true"/>
    <Preview xmlns="15c98cf3-0896-4040-874f-f436925621df">
      <Url xsi:nil="true"/>
      <Description xsi:nil="true"/>
    </Preview>
    <MediaServiceKeyPoints xmlns="15c98cf3-0896-4040-874f-f436925621df"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A0CFF515-FEE6-4B9C-8B96-C300A0063377}">
  <ds:schemaRefs>
    <ds:schemaRef ds:uri="http://schemas.microsoft.com/sharepoint/v3/contenttype/forms"/>
  </ds:schemaRefs>
</ds:datastoreItem>
</file>

<file path=customXml/itemProps2.xml><?xml version="1.0" encoding="utf-8"?>
<ds:datastoreItem xmlns:ds="http://schemas.openxmlformats.org/officeDocument/2006/customXml" ds:itemID="{F9459DE9-C6B6-4422-929F-A3C328C3C1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f610f50-4aee-43ff-9d65-64420adb70d2"/>
    <ds:schemaRef ds:uri="http://schemas.microsoft.com/sharepoint/v4"/>
    <ds:schemaRef ds:uri="15c98cf3-0896-4040-874f-f436925621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2A15399-885A-441B-A114-CB6E80EBF6A5}">
  <ds:schemaRefs>
    <ds:schemaRef ds:uri="http://purl.org/dc/elements/1.1/"/>
    <ds:schemaRef ds:uri="http://schemas.microsoft.com/office/2006/metadata/properties"/>
    <ds:schemaRef ds:uri="http://schemas.openxmlformats.org/package/2006/metadata/core-properties"/>
    <ds:schemaRef ds:uri="http://purl.org/dc/terms/"/>
    <ds:schemaRef ds:uri="b81ca9a9-8973-4970-b53c-5f6a6fffec37"/>
    <ds:schemaRef ds:uri="http://schemas.microsoft.com/office/infopath/2007/PartnerControls"/>
    <ds:schemaRef ds:uri="http://schemas.microsoft.com/office/2006/documentManagement/types"/>
    <ds:schemaRef ds:uri="http://www.w3.org/XML/1998/namespace"/>
    <ds:schemaRef ds:uri="http://purl.org/dc/dcmitype/"/>
    <ds:schemaRef ds:uri="http://schemas.microsoft.com/sharepoint/v3"/>
    <ds:schemaRef ds:uri="http://schemas.microsoft.com/sharepoint/v4"/>
    <ds:schemaRef ds:uri="15c98cf3-0896-4040-874f-f436925621df"/>
  </ds:schemaRefs>
</ds:datastoreItem>
</file>

<file path=docProps/app.xml><?xml version="1.0" encoding="utf-8"?>
<Properties xmlns="http://schemas.openxmlformats.org/officeDocument/2006/extended-properties" xmlns:vt="http://schemas.openxmlformats.org/officeDocument/2006/docPropsVTypes">
  <TotalTime>6944</TotalTime>
  <Words>921</Words>
  <Application>Microsoft Office PowerPoint</Application>
  <PresentationFormat>Personalizar</PresentationFormat>
  <Paragraphs>157</Paragraphs>
  <Slides>22</Slides>
  <Notes>20</Notes>
  <HiddenSlides>0</HiddenSlides>
  <MMClips>0</MMClips>
  <ScaleCrop>false</ScaleCrop>
  <HeadingPairs>
    <vt:vector size="6" baseType="variant">
      <vt:variant>
        <vt:lpstr>Fontes usadas</vt:lpstr>
      </vt:variant>
      <vt:variant>
        <vt:i4>9</vt:i4>
      </vt:variant>
      <vt:variant>
        <vt:lpstr>Tema</vt:lpstr>
      </vt:variant>
      <vt:variant>
        <vt:i4>2</vt:i4>
      </vt:variant>
      <vt:variant>
        <vt:lpstr>Títulos de slides</vt:lpstr>
      </vt:variant>
      <vt:variant>
        <vt:i4>22</vt:i4>
      </vt:variant>
    </vt:vector>
  </HeadingPairs>
  <TitlesOfParts>
    <vt:vector size="33" baseType="lpstr">
      <vt:lpstr>Segoe UI Semilight</vt:lpstr>
      <vt:lpstr>Wingdings</vt:lpstr>
      <vt:lpstr>Segoe UI</vt:lpstr>
      <vt:lpstr>Arial</vt:lpstr>
      <vt:lpstr>Segoe UI Semibold</vt:lpstr>
      <vt:lpstr>Bowtie</vt:lpstr>
      <vt:lpstr>Calibri</vt:lpstr>
      <vt:lpstr>Segoe Pro Semibold</vt:lpstr>
      <vt:lpstr>Segoe UI Light</vt:lpstr>
      <vt:lpstr>Azure PPT Template - 2018</vt:lpstr>
      <vt:lpstr>1_Brand Slides</vt:lpstr>
      <vt:lpstr>Azure Boards</vt:lpstr>
      <vt:lpstr>Azure Boards</vt:lpstr>
      <vt:lpstr>Azure Boards</vt:lpstr>
      <vt:lpstr>Work Items Hub</vt:lpstr>
      <vt:lpstr>Apresentação do PowerPoint</vt:lpstr>
      <vt:lpstr>Boards Hub</vt:lpstr>
      <vt:lpstr>Apresentação do PowerPoint</vt:lpstr>
      <vt:lpstr>Backlogs Hub</vt:lpstr>
      <vt:lpstr>Apresentação do PowerPoint</vt:lpstr>
      <vt:lpstr>Sprints Hub</vt:lpstr>
      <vt:lpstr>Apresentação do PowerPoint</vt:lpstr>
      <vt:lpstr>Queries Hub</vt:lpstr>
      <vt:lpstr>Apresentação do PowerPoint</vt:lpstr>
      <vt:lpstr>Dashboards</vt:lpstr>
      <vt:lpstr>Apresentação do PowerPoint</vt:lpstr>
      <vt:lpstr>Delivery Plans</vt:lpstr>
      <vt:lpstr>Apresentação do PowerPoint</vt:lpstr>
      <vt:lpstr>Apresentação do PowerPoint</vt:lpstr>
      <vt:lpstr>Azure DevOps</vt:lpstr>
      <vt:lpstr>Broadening the Azure Ecosystem</vt:lpstr>
      <vt:lpstr>Thank You</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DevOps presentation title and event name</dc:title>
  <dc:creator>Martin Woodward</dc:creator>
  <cp:keywords/>
  <cp:lastModifiedBy>Wesley Fernando Camargo Machado (RCR Desenvolvimento de Softwar)</cp:lastModifiedBy>
  <cp:revision>99</cp:revision>
  <dcterms:modified xsi:type="dcterms:W3CDTF">2020-01-14T21:20:15Z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0x010100F5F187B9059DF945B25AB5B2F3BA0895</vt:lpwstr>
  </property>
  <property fmtid="{D5CDD505-2E9C-101B-9397-08002B2CF9AE}" pid="3" name="DocVizMetadataToken">
    <vt:lpwstr>600x450x1</vt:lpwstr>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Owner">
    <vt:lpwstr>v-juchri@microsoft.com</vt:lpwstr>
  </property>
  <property fmtid="{D5CDD505-2E9C-101B-9397-08002B2CF9AE}" pid="7" name="MSIP_Label_f42aa342-8706-4288-bd11-ebb85995028c_SetDate">
    <vt:lpwstr>2018-02-23T23:28:10.4033600Z</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y fmtid="{D5CDD505-2E9C-101B-9397-08002B2CF9AE}" pid="12" name="Order">
    <vt:r8>100</vt:r8>
  </property>
  <property fmtid="{D5CDD505-2E9C-101B-9397-08002B2CF9AE}" pid="13" name="xd_Signature">
    <vt:bool>false</vt:bool>
  </property>
  <property fmtid="{D5CDD505-2E9C-101B-9397-08002B2CF9AE}" pid="14" name="xd_ProgID">
    <vt:lpwstr/>
  </property>
  <property fmtid="{D5CDD505-2E9C-101B-9397-08002B2CF9AE}" pid="15" name="ComplianceAssetId">
    <vt:lpwstr/>
  </property>
  <property fmtid="{D5CDD505-2E9C-101B-9397-08002B2CF9AE}" pid="16" name="TemplateUrl">
    <vt:lpwstr/>
  </property>
</Properties>
</file>